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83" r:id="rId2"/>
  </p:sldMasterIdLst>
  <p:notesMasterIdLst>
    <p:notesMasterId r:id="rId60"/>
  </p:notesMasterIdLst>
  <p:handoutMasterIdLst>
    <p:handoutMasterId r:id="rId61"/>
  </p:handoutMasterIdLst>
  <p:sldIdLst>
    <p:sldId id="298" r:id="rId3"/>
    <p:sldId id="296" r:id="rId4"/>
    <p:sldId id="297" r:id="rId5"/>
    <p:sldId id="329" r:id="rId6"/>
    <p:sldId id="330" r:id="rId7"/>
    <p:sldId id="319" r:id="rId8"/>
    <p:sldId id="331" r:id="rId9"/>
    <p:sldId id="332" r:id="rId10"/>
    <p:sldId id="333" r:id="rId11"/>
    <p:sldId id="363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11" r:id="rId21"/>
    <p:sldId id="315" r:id="rId22"/>
    <p:sldId id="314" r:id="rId23"/>
    <p:sldId id="316" r:id="rId24"/>
    <p:sldId id="288" r:id="rId25"/>
    <p:sldId id="318" r:id="rId26"/>
    <p:sldId id="345" r:id="rId27"/>
    <p:sldId id="343" r:id="rId28"/>
    <p:sldId id="312" r:id="rId29"/>
    <p:sldId id="313" r:id="rId30"/>
    <p:sldId id="344" r:id="rId31"/>
    <p:sldId id="346" r:id="rId32"/>
    <p:sldId id="347" r:id="rId33"/>
    <p:sldId id="321" r:id="rId34"/>
    <p:sldId id="322" r:id="rId35"/>
    <p:sldId id="348" r:id="rId36"/>
    <p:sldId id="381" r:id="rId37"/>
    <p:sldId id="382" r:id="rId38"/>
    <p:sldId id="384" r:id="rId39"/>
    <p:sldId id="324" r:id="rId40"/>
    <p:sldId id="327" r:id="rId41"/>
    <p:sldId id="355" r:id="rId42"/>
    <p:sldId id="362" r:id="rId43"/>
    <p:sldId id="383" r:id="rId44"/>
    <p:sldId id="357" r:id="rId45"/>
    <p:sldId id="328" r:id="rId46"/>
    <p:sldId id="365" r:id="rId47"/>
    <p:sldId id="366" r:id="rId48"/>
    <p:sldId id="367" r:id="rId49"/>
    <p:sldId id="368" r:id="rId50"/>
    <p:sldId id="369" r:id="rId51"/>
    <p:sldId id="371" r:id="rId52"/>
    <p:sldId id="374" r:id="rId53"/>
    <p:sldId id="375" r:id="rId54"/>
    <p:sldId id="376" r:id="rId55"/>
    <p:sldId id="379" r:id="rId56"/>
    <p:sldId id="271" r:id="rId57"/>
    <p:sldId id="1723" r:id="rId58"/>
    <p:sldId id="1728" r:id="rId59"/>
  </p:sldIdLst>
  <p:sldSz cx="12192000" cy="6858000"/>
  <p:notesSz cx="6858000" cy="9144000"/>
  <p:embeddedFontLst>
    <p:embeddedFont>
      <p:font typeface="Noto Sans S Chinese Black" panose="02010600030101010101" charset="-122"/>
      <p:bold r:id="rId62"/>
    </p:embeddedFont>
    <p:embeddedFont>
      <p:font typeface="Noto Sans S Chinese Light" panose="02010600030101010101" charset="-122"/>
      <p:regular r:id="rId63"/>
    </p:embeddedFont>
    <p:embeddedFont>
      <p:font typeface="微软雅黑" panose="020B0503020204020204" pitchFamily="34" charset="-122"/>
      <p:regular r:id="rId64"/>
      <p:bold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Century Gothic" panose="020B0502020202020204" pitchFamily="34" charset="0"/>
      <p:regular r:id="rId72"/>
      <p:bold r:id="rId73"/>
      <p:italic r:id="rId74"/>
      <p:boldItalic r:id="rId75"/>
    </p:embeddedFont>
    <p:embeddedFont>
      <p:font typeface="Segoe UI" panose="020B0502040204020203" pitchFamily="34" charset="0"/>
      <p:regular r:id="rId76"/>
      <p:bold r:id="rId77"/>
      <p:italic r:id="rId78"/>
      <p:boldItalic r:id="rId79"/>
    </p:embeddedFont>
    <p:embeddedFont>
      <p:font typeface="Segoe UI Light" panose="020B0502040204020203" pitchFamily="34" charset="0"/>
      <p:regular r:id="rId80"/>
      <p:italic r:id="rId81"/>
    </p:embeddedFont>
  </p:embeddedFontLst>
  <p:custDataLst>
    <p:tags r:id="rId8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8EA"/>
    <a:srgbClr val="CCCCCC"/>
    <a:srgbClr val="33CC33"/>
    <a:srgbClr val="808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4660"/>
  </p:normalViewPr>
  <p:slideViewPr>
    <p:cSldViewPr showGuides="1">
      <p:cViewPr varScale="1">
        <p:scale>
          <a:sx n="104" d="100"/>
          <a:sy n="104" d="100"/>
        </p:scale>
        <p:origin x="105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5" d="100"/>
          <a:sy n="45" d="100"/>
        </p:scale>
        <p:origin x="276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8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82" Type="http://schemas.openxmlformats.org/officeDocument/2006/relationships/tags" Target="tags/tag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82-4A0B-B1A3-840AD89454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82-4A0B-B1A3-840AD89454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82-4A0B-B1A3-840AD8945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0262400"/>
        <c:axId val="750264368"/>
      </c:barChart>
      <c:catAx>
        <c:axId val="75026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0264368"/>
        <c:crosses val="autoZero"/>
        <c:auto val="1"/>
        <c:lblAlgn val="ctr"/>
        <c:lblOffset val="100"/>
        <c:noMultiLvlLbl val="0"/>
      </c:catAx>
      <c:valAx>
        <c:axId val="750264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026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4871135899679215E-2"/>
          <c:y val="0.93975837214237523"/>
          <c:w val="0.81951680519101766"/>
          <c:h val="5.48782200243042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1</c:v>
                </c:pt>
                <c:pt idx="5">
                  <c:v>Category 2</c:v>
                </c:pt>
                <c:pt idx="6">
                  <c:v>Category 3</c:v>
                </c:pt>
                <c:pt idx="7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69-4520-9320-EBB2561BAD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1</c:v>
                </c:pt>
                <c:pt idx="5">
                  <c:v>Category 2</c:v>
                </c:pt>
                <c:pt idx="6">
                  <c:v>Category 3</c:v>
                </c:pt>
                <c:pt idx="7">
                  <c:v>Category 4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69-4520-9320-EBB2561BAD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57253160"/>
        <c:axId val="1157254800"/>
      </c:barChart>
      <c:catAx>
        <c:axId val="1157253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7254800"/>
        <c:crosses val="autoZero"/>
        <c:auto val="1"/>
        <c:lblAlgn val="ctr"/>
        <c:lblOffset val="100"/>
        <c:noMultiLvlLbl val="0"/>
      </c:catAx>
      <c:valAx>
        <c:axId val="115725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7253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F9-4139-89DF-B4609A17DF48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F9-4139-89DF-B4609A17DF48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F9-4139-89DF-B4609A17DF48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F9-4139-89DF-B4609A17DF4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F9-4139-89DF-B4609A17D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9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AD-4A97-AF22-7A68AB586105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AD-4A97-AF22-7A68AB586105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4AD-4A97-AF22-7A68AB586105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4AD-4A97-AF22-7A68AB5861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AD-4A97-AF22-7A68AB5861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9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8B-49DB-8B99-E771B706BC83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8B-49DB-8B99-E771B706BC83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8B-49DB-8B99-E771B706BC8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8B-49DB-8B99-E771B706BC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08B-49DB-8B99-E771B706BC8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9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C6-4B7E-98D4-8FA89BEE38BC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C6-4B7E-98D4-8FA89BEE38BC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C6-4B7E-98D4-8FA89BEE38BC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C6-4B7E-98D4-8FA89BEE38B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6.2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C6-4B7E-98D4-8FA89BEE38B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A4-4AC6-98D3-740ABB26D0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A4-4AC6-98D3-740ABB26D0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49-43A9-A5F0-1186A9C4A0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6398288"/>
        <c:axId val="406403864"/>
      </c:lineChart>
      <c:catAx>
        <c:axId val="40639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06403864"/>
        <c:crosses val="autoZero"/>
        <c:auto val="1"/>
        <c:lblAlgn val="ctr"/>
        <c:lblOffset val="100"/>
        <c:noMultiLvlLbl val="0"/>
      </c:catAx>
      <c:valAx>
        <c:axId val="406403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06398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4.jpeg"/><Relationship Id="rId1" Type="http://schemas.openxmlformats.org/officeDocument/2006/relationships/image" Target="../media/image16.jpg"/><Relationship Id="rId6" Type="http://schemas.openxmlformats.org/officeDocument/2006/relationships/image" Target="../media/image25.jpeg"/><Relationship Id="rId5" Type="http://schemas.openxmlformats.org/officeDocument/2006/relationships/image" Target="../media/image21.jpg"/><Relationship Id="rId4" Type="http://schemas.openxmlformats.org/officeDocument/2006/relationships/image" Target="../media/image1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4.jpeg"/><Relationship Id="rId1" Type="http://schemas.openxmlformats.org/officeDocument/2006/relationships/image" Target="../media/image16.jpg"/><Relationship Id="rId6" Type="http://schemas.openxmlformats.org/officeDocument/2006/relationships/image" Target="../media/image25.jpeg"/><Relationship Id="rId5" Type="http://schemas.openxmlformats.org/officeDocument/2006/relationships/image" Target="../media/image21.jpg"/><Relationship Id="rId4" Type="http://schemas.openxmlformats.org/officeDocument/2006/relationships/image" Target="../media/image1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36906-0450-4556-A72A-65EC3EA34EF6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317E5A36-48AF-4026-9618-0C84F108CCD0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1"/>
              </a:solidFill>
              <a:latin typeface="+mj-lt"/>
            </a:rPr>
            <a:t>Michael Ken</a:t>
          </a:r>
        </a:p>
        <a:p>
          <a:r>
            <a:rPr lang="en-US" sz="2000" dirty="0">
              <a:solidFill>
                <a:schemeClr val="tx1"/>
              </a:solidFill>
              <a:latin typeface="+mn-lt"/>
            </a:rPr>
            <a:t>President</a:t>
          </a:r>
          <a:endParaRPr lang="en-MY" sz="2000" dirty="0">
            <a:solidFill>
              <a:schemeClr val="tx1"/>
            </a:solidFill>
            <a:latin typeface="+mn-lt"/>
          </a:endParaRPr>
        </a:p>
      </dgm:t>
    </dgm:pt>
    <dgm:pt modelId="{A7BBD488-AA1F-40AD-B57F-7BB10BC78104}" type="parTrans" cxnId="{681449AE-986A-4F9A-8562-50C56A993BF3}">
      <dgm:prSet/>
      <dgm:spPr/>
      <dgm:t>
        <a:bodyPr/>
        <a:lstStyle/>
        <a:p>
          <a:endParaRPr lang="en-MY"/>
        </a:p>
      </dgm:t>
    </dgm:pt>
    <dgm:pt modelId="{C0CCBE6B-F407-4938-8515-35D8F618C110}" type="sibTrans" cxnId="{681449AE-986A-4F9A-8562-50C56A993BF3}">
      <dgm:prSet/>
      <dgm:spPr/>
      <dgm:t>
        <a:bodyPr/>
        <a:lstStyle/>
        <a:p>
          <a:endParaRPr lang="en-MY"/>
        </a:p>
      </dgm:t>
    </dgm:pt>
    <dgm:pt modelId="{D5C56255-0925-4D5D-9214-3E0B1A8374D6}">
      <dgm:prSet phldrT="[Text]" custT="1"/>
      <dgm:spPr>
        <a:noFill/>
        <a:ln>
          <a:noFill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r>
            <a:rPr lang="en-US" sz="2000" b="1" kern="1200" dirty="0">
              <a:solidFill>
                <a:schemeClr val="accent1"/>
              </a:solidFill>
              <a:latin typeface="+mj-lt"/>
              <a:ea typeface="Noto Sans S Chinese Light"/>
              <a:cs typeface="+mn-cs"/>
            </a:rPr>
            <a:t>Name Here</a:t>
          </a:r>
        </a:p>
        <a:p>
          <a:r>
            <a:rPr lang="en-US" sz="2000" kern="1200" dirty="0">
              <a:solidFill>
                <a:schemeClr val="tx1"/>
              </a:solidFill>
              <a:latin typeface="+mn-lt"/>
              <a:ea typeface="Noto Sans S Chinese Light"/>
              <a:cs typeface="+mn-cs"/>
            </a:rPr>
            <a:t>Position Here</a:t>
          </a:r>
          <a:endParaRPr lang="en-MY" sz="2000" kern="1200" dirty="0">
            <a:solidFill>
              <a:schemeClr val="tx1"/>
            </a:solidFill>
            <a:latin typeface="+mn-lt"/>
            <a:ea typeface="Noto Sans S Chinese Light"/>
            <a:cs typeface="+mn-cs"/>
          </a:endParaRPr>
        </a:p>
      </dgm:t>
    </dgm:pt>
    <dgm:pt modelId="{A90A2576-0B80-41ED-B00B-2CD745DBF9B7}" type="parTrans" cxnId="{6BFC23B7-7BBD-4EA2-8ADD-CD6878AB8056}">
      <dgm:prSet/>
      <dgm:spPr/>
      <dgm:t>
        <a:bodyPr/>
        <a:lstStyle/>
        <a:p>
          <a:endParaRPr lang="en-MY"/>
        </a:p>
      </dgm:t>
    </dgm:pt>
    <dgm:pt modelId="{3E5CBCBD-010D-4EF5-B3A8-8843E657A8E2}" type="sibTrans" cxnId="{6BFC23B7-7BBD-4EA2-8ADD-CD6878AB8056}">
      <dgm:prSet/>
      <dgm:spPr/>
      <dgm:t>
        <a:bodyPr/>
        <a:lstStyle/>
        <a:p>
          <a:endParaRPr lang="en-MY"/>
        </a:p>
      </dgm:t>
    </dgm:pt>
    <dgm:pt modelId="{99A2804C-D1C5-40E9-85A8-92F1DEA44484}">
      <dgm:prSet phldrT="[Text]" custT="1"/>
      <dgm:spPr>
        <a:noFill/>
        <a:ln>
          <a:noFill/>
        </a:ln>
        <a:effectLst/>
      </dgm:spPr>
      <dgm:t>
        <a:bodyPr/>
        <a:lstStyle/>
        <a:p>
          <a:r>
            <a:rPr lang="en-US" sz="2000" b="1" kern="1200" dirty="0">
              <a:solidFill>
                <a:schemeClr val="accent1"/>
              </a:solidFill>
              <a:latin typeface="+mj-lt"/>
              <a:ea typeface="Noto Sans S Chinese Light"/>
              <a:cs typeface="+mn-cs"/>
            </a:rPr>
            <a:t>Name Here</a:t>
          </a:r>
        </a:p>
        <a:p>
          <a:r>
            <a:rPr lang="en-US" sz="2000" kern="1200" dirty="0">
              <a:solidFill>
                <a:schemeClr val="tx1"/>
              </a:solidFill>
              <a:latin typeface="+mn-lt"/>
              <a:ea typeface="Noto Sans S Chinese Light"/>
              <a:cs typeface="+mn-cs"/>
            </a:rPr>
            <a:t>Position Here</a:t>
          </a:r>
          <a:endParaRPr lang="en-MY" sz="2000" kern="1200" dirty="0">
            <a:solidFill>
              <a:schemeClr val="accent1"/>
            </a:solidFill>
            <a:latin typeface="+mj-lt"/>
            <a:ea typeface="Noto Sans S Chinese Light"/>
            <a:cs typeface="+mn-cs"/>
          </a:endParaRPr>
        </a:p>
      </dgm:t>
    </dgm:pt>
    <dgm:pt modelId="{358D3B2A-A9C1-4881-9D80-E4C1C0EACEB4}" type="parTrans" cxnId="{D8496321-FFC9-4D75-9736-557E8138BCF9}">
      <dgm:prSet/>
      <dgm:spPr/>
      <dgm:t>
        <a:bodyPr/>
        <a:lstStyle/>
        <a:p>
          <a:endParaRPr lang="en-MY"/>
        </a:p>
      </dgm:t>
    </dgm:pt>
    <dgm:pt modelId="{9685F9E1-00D3-48AE-B7DC-42B63949056B}" type="sibTrans" cxnId="{D8496321-FFC9-4D75-9736-557E8138BCF9}">
      <dgm:prSet/>
      <dgm:spPr/>
      <dgm:t>
        <a:bodyPr/>
        <a:lstStyle/>
        <a:p>
          <a:endParaRPr lang="en-MY"/>
        </a:p>
      </dgm:t>
    </dgm:pt>
    <dgm:pt modelId="{C3039FD2-8D30-4BDD-996D-9567839D6003}">
      <dgm:prSet phldrT="[Text]" custT="1"/>
      <dgm:spPr>
        <a:noFill/>
        <a:ln>
          <a:noFill/>
        </a:ln>
        <a:effectLst/>
      </dgm:spPr>
      <dgm:t>
        <a:bodyPr/>
        <a:lstStyle/>
        <a:p>
          <a:r>
            <a:rPr lang="en-US" sz="2000" b="1" kern="1200" dirty="0">
              <a:solidFill>
                <a:schemeClr val="accent1"/>
              </a:solidFill>
              <a:latin typeface="+mj-lt"/>
              <a:ea typeface="Noto Sans S Chinese Light"/>
              <a:cs typeface="+mn-cs"/>
            </a:rPr>
            <a:t>Name Here</a:t>
          </a:r>
        </a:p>
        <a:p>
          <a:r>
            <a:rPr lang="en-US" sz="2000" kern="1200" dirty="0">
              <a:solidFill>
                <a:schemeClr val="tx1"/>
              </a:solidFill>
              <a:latin typeface="+mn-lt"/>
              <a:ea typeface="Noto Sans S Chinese Light"/>
              <a:cs typeface="+mn-cs"/>
            </a:rPr>
            <a:t>Position Here</a:t>
          </a:r>
          <a:endParaRPr lang="en-MY" sz="2000" kern="1200" dirty="0">
            <a:solidFill>
              <a:schemeClr val="accent1"/>
            </a:solidFill>
            <a:latin typeface="+mj-lt"/>
            <a:ea typeface="Noto Sans S Chinese Light"/>
            <a:cs typeface="+mn-cs"/>
          </a:endParaRPr>
        </a:p>
      </dgm:t>
    </dgm:pt>
    <dgm:pt modelId="{32EDE582-C430-49CF-BDC5-39FAE75CD444}" type="sibTrans" cxnId="{5D66F1B3-0305-411A-9343-D2CD28555ABA}">
      <dgm:prSet/>
      <dgm:spPr/>
      <dgm:t>
        <a:bodyPr/>
        <a:lstStyle/>
        <a:p>
          <a:endParaRPr lang="en-MY"/>
        </a:p>
      </dgm:t>
    </dgm:pt>
    <dgm:pt modelId="{2084EB4F-4388-4964-B72F-2F7AD9F09283}" type="parTrans" cxnId="{5D66F1B3-0305-411A-9343-D2CD28555ABA}">
      <dgm:prSet/>
      <dgm:spPr/>
      <dgm:t>
        <a:bodyPr/>
        <a:lstStyle/>
        <a:p>
          <a:endParaRPr lang="en-MY"/>
        </a:p>
      </dgm:t>
    </dgm:pt>
    <dgm:pt modelId="{1F18BF60-8FB2-4653-8C5A-45BB345FDE68}">
      <dgm:prSet phldrT="[Text]" custT="1"/>
      <dgm:spPr>
        <a:noFill/>
        <a:ln>
          <a:noFill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r>
            <a:rPr lang="en-US" sz="2000" b="1" kern="1200" dirty="0">
              <a:solidFill>
                <a:schemeClr val="accent1"/>
              </a:solidFill>
              <a:latin typeface="+mj-lt"/>
              <a:ea typeface="Noto Sans S Chinese Light"/>
              <a:cs typeface="+mn-cs"/>
            </a:rPr>
            <a:t>Lewis Wong</a:t>
          </a:r>
        </a:p>
        <a:p>
          <a:r>
            <a:rPr lang="en-MY" sz="2000" kern="1200" dirty="0">
              <a:solidFill>
                <a:schemeClr val="tx1"/>
              </a:solidFill>
              <a:latin typeface="+mn-lt"/>
              <a:ea typeface="Noto Sans S Chinese Light"/>
              <a:cs typeface="+mn-cs"/>
            </a:rPr>
            <a:t>Secretary</a:t>
          </a:r>
        </a:p>
      </dgm:t>
    </dgm:pt>
    <dgm:pt modelId="{C90400C2-11DB-413E-830C-F6EB8F5AEFAD}" type="sibTrans" cxnId="{CCA71AE3-3BD2-4961-9FE6-9F3F1DD1805F}">
      <dgm:prSet/>
      <dgm:spPr/>
      <dgm:t>
        <a:bodyPr/>
        <a:lstStyle/>
        <a:p>
          <a:endParaRPr lang="en-MY"/>
        </a:p>
      </dgm:t>
    </dgm:pt>
    <dgm:pt modelId="{5A11B892-EF24-4FA3-9523-2D8CF1B5E6B6}" type="parTrans" cxnId="{CCA71AE3-3BD2-4961-9FE6-9F3F1DD1805F}">
      <dgm:prSet/>
      <dgm:spPr/>
      <dgm:t>
        <a:bodyPr/>
        <a:lstStyle/>
        <a:p>
          <a:endParaRPr lang="en-MY"/>
        </a:p>
      </dgm:t>
    </dgm:pt>
    <dgm:pt modelId="{FA1A413F-9C94-4AF9-B84A-6A128F4C3B53}">
      <dgm:prSet phldrT="[Text]" custT="1"/>
      <dgm:spPr>
        <a:noFill/>
        <a:ln>
          <a:noFill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r>
            <a:rPr lang="en-US" sz="2000" b="1" kern="1200" dirty="0">
              <a:solidFill>
                <a:schemeClr val="accent1"/>
              </a:solidFill>
              <a:latin typeface="+mj-lt"/>
              <a:ea typeface="Noto Sans S Chinese Light"/>
              <a:cs typeface="+mn-cs"/>
            </a:rPr>
            <a:t>Rose Mary</a:t>
          </a:r>
        </a:p>
        <a:p>
          <a:r>
            <a:rPr lang="en-MY" sz="2000" b="0" kern="1200" dirty="0">
              <a:solidFill>
                <a:schemeClr val="tx1"/>
              </a:solidFill>
              <a:latin typeface="+mn-lt"/>
              <a:ea typeface="Noto Sans S Chinese Light"/>
              <a:cs typeface="+mn-cs"/>
            </a:rPr>
            <a:t>Vice President</a:t>
          </a:r>
        </a:p>
      </dgm:t>
    </dgm:pt>
    <dgm:pt modelId="{879C4499-752E-4AE5-90B3-A7D89D2D90AE}" type="sibTrans" cxnId="{F40830E5-1321-4394-A7DE-1DF9CE236B47}">
      <dgm:prSet/>
      <dgm:spPr/>
      <dgm:t>
        <a:bodyPr/>
        <a:lstStyle/>
        <a:p>
          <a:endParaRPr lang="en-MY"/>
        </a:p>
      </dgm:t>
    </dgm:pt>
    <dgm:pt modelId="{384D6F23-A5B6-4C40-ABCA-D2B62295FEE9}" type="parTrans" cxnId="{F40830E5-1321-4394-A7DE-1DF9CE236B47}">
      <dgm:prSet/>
      <dgm:spPr/>
      <dgm:t>
        <a:bodyPr/>
        <a:lstStyle/>
        <a:p>
          <a:endParaRPr lang="en-MY"/>
        </a:p>
      </dgm:t>
    </dgm:pt>
    <dgm:pt modelId="{A900E427-F4EB-4EC7-90D5-2B6FFC75EA51}" type="pres">
      <dgm:prSet presAssocID="{B4E36906-0450-4556-A72A-65EC3EA34E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C8DA311-C866-4F98-9F0F-095CDD28A20D}" type="pres">
      <dgm:prSet presAssocID="{317E5A36-48AF-4026-9618-0C84F108CCD0}" presName="hierRoot1" presStyleCnt="0"/>
      <dgm:spPr/>
    </dgm:pt>
    <dgm:pt modelId="{55CCBE98-63B9-45E8-954D-92ADF416C24A}" type="pres">
      <dgm:prSet presAssocID="{317E5A36-48AF-4026-9618-0C84F108CCD0}" presName="composite" presStyleCnt="0"/>
      <dgm:spPr/>
    </dgm:pt>
    <dgm:pt modelId="{2EEB583C-8673-454A-8C03-F4D357645A3F}" type="pres">
      <dgm:prSet presAssocID="{317E5A36-48AF-4026-9618-0C84F108CCD0}" presName="image" presStyleLbl="node0" presStyleIdx="0" presStyleCnt="1" custScaleX="89762" custScaleY="8976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4BEAA4B8-0ABA-43A6-9CDD-05C75C6D4DBD}" type="pres">
      <dgm:prSet presAssocID="{317E5A36-48AF-4026-9618-0C84F108CCD0}" presName="text" presStyleLbl="revTx" presStyleIdx="0" presStyleCnt="6">
        <dgm:presLayoutVars>
          <dgm:chPref val="3"/>
        </dgm:presLayoutVars>
      </dgm:prSet>
      <dgm:spPr/>
    </dgm:pt>
    <dgm:pt modelId="{94666E56-BA9D-4C46-B1E7-C44C3C40893B}" type="pres">
      <dgm:prSet presAssocID="{317E5A36-48AF-4026-9618-0C84F108CCD0}" presName="hierChild2" presStyleCnt="0"/>
      <dgm:spPr/>
    </dgm:pt>
    <dgm:pt modelId="{CEC653C9-77AB-42C2-AFED-FF1DDB5DD543}" type="pres">
      <dgm:prSet presAssocID="{384D6F23-A5B6-4C40-ABCA-D2B62295FEE9}" presName="Name10" presStyleLbl="parChTrans1D2" presStyleIdx="0" presStyleCnt="2"/>
      <dgm:spPr/>
    </dgm:pt>
    <dgm:pt modelId="{68298C45-29CA-4A22-868F-195A9BAFF9EC}" type="pres">
      <dgm:prSet presAssocID="{FA1A413F-9C94-4AF9-B84A-6A128F4C3B53}" presName="hierRoot2" presStyleCnt="0"/>
      <dgm:spPr/>
    </dgm:pt>
    <dgm:pt modelId="{3D277CD4-15F3-4308-98A4-13FF7ECBAE15}" type="pres">
      <dgm:prSet presAssocID="{FA1A413F-9C94-4AF9-B84A-6A128F4C3B53}" presName="composite2" presStyleCnt="0"/>
      <dgm:spPr/>
    </dgm:pt>
    <dgm:pt modelId="{6C852600-B3A3-499B-9820-2391ACAA66E2}" type="pres">
      <dgm:prSet presAssocID="{FA1A413F-9C94-4AF9-B84A-6A128F4C3B53}" presName="image2" presStyleLbl="node2" presStyleIdx="0" presStyleCnt="2" custScaleX="89762" custScaleY="8976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61AAAB7C-152B-4B0B-8D87-1E2AA1661D08}" type="pres">
      <dgm:prSet presAssocID="{FA1A413F-9C94-4AF9-B84A-6A128F4C3B53}" presName="text2" presStyleLbl="revTx" presStyleIdx="1" presStyleCnt="6">
        <dgm:presLayoutVars>
          <dgm:chPref val="3"/>
        </dgm:presLayoutVars>
      </dgm:prSet>
      <dgm:spPr>
        <a:xfrm>
          <a:off x="3096104" y="1894075"/>
          <a:ext cx="2153673" cy="1435782"/>
        </a:xfrm>
        <a:prstGeom prst="rect">
          <a:avLst/>
        </a:prstGeom>
      </dgm:spPr>
    </dgm:pt>
    <dgm:pt modelId="{EF85BF71-B99D-4CB6-918F-C5C9659CC58B}" type="pres">
      <dgm:prSet presAssocID="{FA1A413F-9C94-4AF9-B84A-6A128F4C3B53}" presName="hierChild3" presStyleCnt="0"/>
      <dgm:spPr/>
    </dgm:pt>
    <dgm:pt modelId="{98BD4EF8-5DA5-49CF-9537-B25409F91F83}" type="pres">
      <dgm:prSet presAssocID="{A90A2576-0B80-41ED-B00B-2CD745DBF9B7}" presName="Name17" presStyleLbl="parChTrans1D3" presStyleIdx="0" presStyleCnt="3"/>
      <dgm:spPr/>
    </dgm:pt>
    <dgm:pt modelId="{4686A7EE-7D82-4290-9EBF-D5F05DE9CC5A}" type="pres">
      <dgm:prSet presAssocID="{D5C56255-0925-4D5D-9214-3E0B1A8374D6}" presName="hierRoot3" presStyleCnt="0"/>
      <dgm:spPr/>
    </dgm:pt>
    <dgm:pt modelId="{CD36E17E-924D-4E9F-A2C0-06F7A4FB86A9}" type="pres">
      <dgm:prSet presAssocID="{D5C56255-0925-4D5D-9214-3E0B1A8374D6}" presName="composite3" presStyleCnt="0"/>
      <dgm:spPr/>
    </dgm:pt>
    <dgm:pt modelId="{22BC4595-E1CA-4D76-906F-52750D1115C0}" type="pres">
      <dgm:prSet presAssocID="{D5C56255-0925-4D5D-9214-3E0B1A8374D6}" presName="image3" presStyleLbl="node3" presStyleIdx="0" presStyleCnt="3" custScaleX="89762" custScaleY="8976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706456C8-939F-4DC4-BCA1-84757C26C62D}" type="pres">
      <dgm:prSet presAssocID="{D5C56255-0925-4D5D-9214-3E0B1A8374D6}" presName="text3" presStyleLbl="revTx" presStyleIdx="2" presStyleCnt="6">
        <dgm:presLayoutVars>
          <dgm:chPref val="3"/>
        </dgm:presLayoutVars>
      </dgm:prSet>
      <dgm:spPr>
        <a:xfrm>
          <a:off x="1227889" y="3778539"/>
          <a:ext cx="2153673" cy="1435782"/>
        </a:xfrm>
        <a:prstGeom prst="rect">
          <a:avLst/>
        </a:prstGeom>
      </dgm:spPr>
    </dgm:pt>
    <dgm:pt modelId="{16D1D696-940F-4A4F-8FD6-213A738B0454}" type="pres">
      <dgm:prSet presAssocID="{D5C56255-0925-4D5D-9214-3E0B1A8374D6}" presName="hierChild4" presStyleCnt="0"/>
      <dgm:spPr/>
    </dgm:pt>
    <dgm:pt modelId="{B74EDDD1-1AAA-4915-9DD4-397EF54B1224}" type="pres">
      <dgm:prSet presAssocID="{358D3B2A-A9C1-4881-9D80-E4C1C0EACEB4}" presName="Name17" presStyleLbl="parChTrans1D3" presStyleIdx="1" presStyleCnt="3"/>
      <dgm:spPr/>
    </dgm:pt>
    <dgm:pt modelId="{851FAAED-6C13-4F73-9D71-65129F5B71E9}" type="pres">
      <dgm:prSet presAssocID="{99A2804C-D1C5-40E9-85A8-92F1DEA44484}" presName="hierRoot3" presStyleCnt="0"/>
      <dgm:spPr/>
    </dgm:pt>
    <dgm:pt modelId="{2E744296-74A9-41E4-BC9E-4C1CD7B0DFD2}" type="pres">
      <dgm:prSet presAssocID="{99A2804C-D1C5-40E9-85A8-92F1DEA44484}" presName="composite3" presStyleCnt="0"/>
      <dgm:spPr/>
    </dgm:pt>
    <dgm:pt modelId="{181DE83A-20C9-422C-9A5D-9A81C6808BEE}" type="pres">
      <dgm:prSet presAssocID="{99A2804C-D1C5-40E9-85A8-92F1DEA44484}" presName="image3" presStyleLbl="node3" presStyleIdx="1" presStyleCnt="3" custScaleX="89762" custScaleY="8976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1694EAE3-D7BD-41C6-8178-8365A032AF61}" type="pres">
      <dgm:prSet presAssocID="{99A2804C-D1C5-40E9-85A8-92F1DEA44484}" presName="text3" presStyleLbl="revTx" presStyleIdx="3" presStyleCnt="6">
        <dgm:presLayoutVars>
          <dgm:chPref val="3"/>
        </dgm:presLayoutVars>
      </dgm:prSet>
      <dgm:spPr>
        <a:xfrm>
          <a:off x="4964318" y="3778539"/>
          <a:ext cx="2153673" cy="1435782"/>
        </a:xfrm>
        <a:prstGeom prst="rect">
          <a:avLst/>
        </a:prstGeom>
      </dgm:spPr>
    </dgm:pt>
    <dgm:pt modelId="{CE2A444B-C1E1-4923-8FF4-17813F44C4A9}" type="pres">
      <dgm:prSet presAssocID="{99A2804C-D1C5-40E9-85A8-92F1DEA44484}" presName="hierChild4" presStyleCnt="0"/>
      <dgm:spPr/>
    </dgm:pt>
    <dgm:pt modelId="{32EB7BA1-9AD1-4DDA-B73F-6C60E4D47A23}" type="pres">
      <dgm:prSet presAssocID="{5A11B892-EF24-4FA3-9523-2D8CF1B5E6B6}" presName="Name10" presStyleLbl="parChTrans1D2" presStyleIdx="1" presStyleCnt="2"/>
      <dgm:spPr/>
    </dgm:pt>
    <dgm:pt modelId="{9BEE294E-59B2-4B4E-A837-34BC1124EE45}" type="pres">
      <dgm:prSet presAssocID="{1F18BF60-8FB2-4653-8C5A-45BB345FDE68}" presName="hierRoot2" presStyleCnt="0"/>
      <dgm:spPr/>
    </dgm:pt>
    <dgm:pt modelId="{E38044C9-1CEA-493B-8671-8AA85C51169B}" type="pres">
      <dgm:prSet presAssocID="{1F18BF60-8FB2-4653-8C5A-45BB345FDE68}" presName="composite2" presStyleCnt="0"/>
      <dgm:spPr/>
    </dgm:pt>
    <dgm:pt modelId="{9E3D81FB-510A-4E86-8F48-1B9FB983EF25}" type="pres">
      <dgm:prSet presAssocID="{1F18BF60-8FB2-4653-8C5A-45BB345FDE68}" presName="image2" presStyleLbl="node2" presStyleIdx="1" presStyleCnt="2" custScaleX="89762" custScaleY="8976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D1036735-0D2B-4FA4-9735-B5730938995C}" type="pres">
      <dgm:prSet presAssocID="{1F18BF60-8FB2-4653-8C5A-45BB345FDE68}" presName="text2" presStyleLbl="revTx" presStyleIdx="4" presStyleCnt="6">
        <dgm:presLayoutVars>
          <dgm:chPref val="3"/>
        </dgm:presLayoutVars>
      </dgm:prSet>
      <dgm:spPr>
        <a:xfrm>
          <a:off x="8700747" y="1894075"/>
          <a:ext cx="2153673" cy="1435782"/>
        </a:xfrm>
        <a:prstGeom prst="rect">
          <a:avLst/>
        </a:prstGeom>
      </dgm:spPr>
    </dgm:pt>
    <dgm:pt modelId="{A43F253A-9B0D-4663-A3BE-F5E92627CECC}" type="pres">
      <dgm:prSet presAssocID="{1F18BF60-8FB2-4653-8C5A-45BB345FDE68}" presName="hierChild3" presStyleCnt="0"/>
      <dgm:spPr/>
    </dgm:pt>
    <dgm:pt modelId="{4E004E22-4689-48F0-A4C7-BEDF751EF305}" type="pres">
      <dgm:prSet presAssocID="{2084EB4F-4388-4964-B72F-2F7AD9F09283}" presName="Name17" presStyleLbl="parChTrans1D3" presStyleIdx="2" presStyleCnt="3"/>
      <dgm:spPr/>
    </dgm:pt>
    <dgm:pt modelId="{C5304624-6B52-4B4D-920C-C8A692A9CB76}" type="pres">
      <dgm:prSet presAssocID="{C3039FD2-8D30-4BDD-996D-9567839D6003}" presName="hierRoot3" presStyleCnt="0"/>
      <dgm:spPr/>
    </dgm:pt>
    <dgm:pt modelId="{3A2A3712-50BA-4776-80D1-7FE3735CFC81}" type="pres">
      <dgm:prSet presAssocID="{C3039FD2-8D30-4BDD-996D-9567839D6003}" presName="composite3" presStyleCnt="0"/>
      <dgm:spPr/>
    </dgm:pt>
    <dgm:pt modelId="{4F5A80BB-DC0D-41FF-ACC0-1ADA2071F198}" type="pres">
      <dgm:prSet presAssocID="{C3039FD2-8D30-4BDD-996D-9567839D6003}" presName="image3" presStyleLbl="node3" presStyleIdx="2" presStyleCnt="3" custScaleX="89762" custScaleY="8976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738A3C2C-4F16-4785-B85F-9F1B10233B2D}" type="pres">
      <dgm:prSet presAssocID="{C3039FD2-8D30-4BDD-996D-9567839D6003}" presName="text3" presStyleLbl="revTx" presStyleIdx="5" presStyleCnt="6">
        <dgm:presLayoutVars>
          <dgm:chPref val="3"/>
        </dgm:presLayoutVars>
      </dgm:prSet>
      <dgm:spPr>
        <a:xfrm>
          <a:off x="8700747" y="3778539"/>
          <a:ext cx="2153673" cy="1435782"/>
        </a:xfrm>
        <a:prstGeom prst="rect">
          <a:avLst/>
        </a:prstGeom>
      </dgm:spPr>
    </dgm:pt>
    <dgm:pt modelId="{AD77E4EF-D90B-4818-9A6C-81982593F5EA}" type="pres">
      <dgm:prSet presAssocID="{C3039FD2-8D30-4BDD-996D-9567839D6003}" presName="hierChild4" presStyleCnt="0"/>
      <dgm:spPr/>
    </dgm:pt>
  </dgm:ptLst>
  <dgm:cxnLst>
    <dgm:cxn modelId="{82EC5F16-3296-4A95-95AA-51A75E3D036C}" type="presOf" srcId="{384D6F23-A5B6-4C40-ABCA-D2B62295FEE9}" destId="{CEC653C9-77AB-42C2-AFED-FF1DDB5DD543}" srcOrd="0" destOrd="0" presId="urn:microsoft.com/office/officeart/2009/layout/CirclePictureHierarchy"/>
    <dgm:cxn modelId="{D8496321-FFC9-4D75-9736-557E8138BCF9}" srcId="{FA1A413F-9C94-4AF9-B84A-6A128F4C3B53}" destId="{99A2804C-D1C5-40E9-85A8-92F1DEA44484}" srcOrd="1" destOrd="0" parTransId="{358D3B2A-A9C1-4881-9D80-E4C1C0EACEB4}" sibTransId="{9685F9E1-00D3-48AE-B7DC-42B63949056B}"/>
    <dgm:cxn modelId="{D2A97722-0A6D-42B7-931B-22CDAC6C727B}" type="presOf" srcId="{5A11B892-EF24-4FA3-9523-2D8CF1B5E6B6}" destId="{32EB7BA1-9AD1-4DDA-B73F-6C60E4D47A23}" srcOrd="0" destOrd="0" presId="urn:microsoft.com/office/officeart/2009/layout/CirclePictureHierarchy"/>
    <dgm:cxn modelId="{852CEC5B-AEC7-475C-8DE9-4583F393F488}" type="presOf" srcId="{A90A2576-0B80-41ED-B00B-2CD745DBF9B7}" destId="{98BD4EF8-5DA5-49CF-9537-B25409F91F83}" srcOrd="0" destOrd="0" presId="urn:microsoft.com/office/officeart/2009/layout/CirclePictureHierarchy"/>
    <dgm:cxn modelId="{E07B3563-58E3-41E8-95D7-6696545F77C3}" type="presOf" srcId="{358D3B2A-A9C1-4881-9D80-E4C1C0EACEB4}" destId="{B74EDDD1-1AAA-4915-9DD4-397EF54B1224}" srcOrd="0" destOrd="0" presId="urn:microsoft.com/office/officeart/2009/layout/CirclePictureHierarchy"/>
    <dgm:cxn modelId="{A60C8773-D9C0-43F7-86B8-AF73A6905B07}" type="presOf" srcId="{C3039FD2-8D30-4BDD-996D-9567839D6003}" destId="{738A3C2C-4F16-4785-B85F-9F1B10233B2D}" srcOrd="0" destOrd="0" presId="urn:microsoft.com/office/officeart/2009/layout/CirclePictureHierarchy"/>
    <dgm:cxn modelId="{E120DA80-7109-4736-BA6A-03161DAEF9CA}" type="presOf" srcId="{1F18BF60-8FB2-4653-8C5A-45BB345FDE68}" destId="{D1036735-0D2B-4FA4-9735-B5730938995C}" srcOrd="0" destOrd="0" presId="urn:microsoft.com/office/officeart/2009/layout/CirclePictureHierarchy"/>
    <dgm:cxn modelId="{87F8A082-8709-4F02-8A22-45DDB2693C3C}" type="presOf" srcId="{FA1A413F-9C94-4AF9-B84A-6A128F4C3B53}" destId="{61AAAB7C-152B-4B0B-8D87-1E2AA1661D08}" srcOrd="0" destOrd="0" presId="urn:microsoft.com/office/officeart/2009/layout/CirclePictureHierarchy"/>
    <dgm:cxn modelId="{0924A08C-4DEE-46E7-9DF3-45C53DE3BD12}" type="presOf" srcId="{2084EB4F-4388-4964-B72F-2F7AD9F09283}" destId="{4E004E22-4689-48F0-A4C7-BEDF751EF305}" srcOrd="0" destOrd="0" presId="urn:microsoft.com/office/officeart/2009/layout/CirclePictureHierarchy"/>
    <dgm:cxn modelId="{681449AE-986A-4F9A-8562-50C56A993BF3}" srcId="{B4E36906-0450-4556-A72A-65EC3EA34EF6}" destId="{317E5A36-48AF-4026-9618-0C84F108CCD0}" srcOrd="0" destOrd="0" parTransId="{A7BBD488-AA1F-40AD-B57F-7BB10BC78104}" sibTransId="{C0CCBE6B-F407-4938-8515-35D8F618C110}"/>
    <dgm:cxn modelId="{5D66F1B3-0305-411A-9343-D2CD28555ABA}" srcId="{1F18BF60-8FB2-4653-8C5A-45BB345FDE68}" destId="{C3039FD2-8D30-4BDD-996D-9567839D6003}" srcOrd="0" destOrd="0" parTransId="{2084EB4F-4388-4964-B72F-2F7AD9F09283}" sibTransId="{32EDE582-C430-49CF-BDC5-39FAE75CD444}"/>
    <dgm:cxn modelId="{6BFC23B7-7BBD-4EA2-8ADD-CD6878AB8056}" srcId="{FA1A413F-9C94-4AF9-B84A-6A128F4C3B53}" destId="{D5C56255-0925-4D5D-9214-3E0B1A8374D6}" srcOrd="0" destOrd="0" parTransId="{A90A2576-0B80-41ED-B00B-2CD745DBF9B7}" sibTransId="{3E5CBCBD-010D-4EF5-B3A8-8843E657A8E2}"/>
    <dgm:cxn modelId="{0C2870DB-8C52-483F-B2D3-4E6B1DC8427D}" type="presOf" srcId="{99A2804C-D1C5-40E9-85A8-92F1DEA44484}" destId="{1694EAE3-D7BD-41C6-8178-8365A032AF61}" srcOrd="0" destOrd="0" presId="urn:microsoft.com/office/officeart/2009/layout/CirclePictureHierarchy"/>
    <dgm:cxn modelId="{EF1F3CDC-2E0B-45CE-AD20-BF9DB16DE38E}" type="presOf" srcId="{317E5A36-48AF-4026-9618-0C84F108CCD0}" destId="{4BEAA4B8-0ABA-43A6-9CDD-05C75C6D4DBD}" srcOrd="0" destOrd="0" presId="urn:microsoft.com/office/officeart/2009/layout/CirclePictureHierarchy"/>
    <dgm:cxn modelId="{CCA71AE3-3BD2-4961-9FE6-9F3F1DD1805F}" srcId="{317E5A36-48AF-4026-9618-0C84F108CCD0}" destId="{1F18BF60-8FB2-4653-8C5A-45BB345FDE68}" srcOrd="1" destOrd="0" parTransId="{5A11B892-EF24-4FA3-9523-2D8CF1B5E6B6}" sibTransId="{C90400C2-11DB-413E-830C-F6EB8F5AEFAD}"/>
    <dgm:cxn modelId="{F40830E5-1321-4394-A7DE-1DF9CE236B47}" srcId="{317E5A36-48AF-4026-9618-0C84F108CCD0}" destId="{FA1A413F-9C94-4AF9-B84A-6A128F4C3B53}" srcOrd="0" destOrd="0" parTransId="{384D6F23-A5B6-4C40-ABCA-D2B62295FEE9}" sibTransId="{879C4499-752E-4AE5-90B3-A7D89D2D90AE}"/>
    <dgm:cxn modelId="{21C7E9E5-BADE-40E0-B914-92B3C2BDF511}" type="presOf" srcId="{D5C56255-0925-4D5D-9214-3E0B1A8374D6}" destId="{706456C8-939F-4DC4-BCA1-84757C26C62D}" srcOrd="0" destOrd="0" presId="urn:microsoft.com/office/officeart/2009/layout/CirclePictureHierarchy"/>
    <dgm:cxn modelId="{A96F43E9-ADE3-4C9E-8852-229694E3FB41}" type="presOf" srcId="{B4E36906-0450-4556-A72A-65EC3EA34EF6}" destId="{A900E427-F4EB-4EC7-90D5-2B6FFC75EA51}" srcOrd="0" destOrd="0" presId="urn:microsoft.com/office/officeart/2009/layout/CirclePictureHierarchy"/>
    <dgm:cxn modelId="{EAAA901B-82A9-48F0-BCF1-199A07E38AC2}" type="presParOf" srcId="{A900E427-F4EB-4EC7-90D5-2B6FFC75EA51}" destId="{BC8DA311-C866-4F98-9F0F-095CDD28A20D}" srcOrd="0" destOrd="0" presId="urn:microsoft.com/office/officeart/2009/layout/CirclePictureHierarchy"/>
    <dgm:cxn modelId="{9770F8F2-E2AB-4A48-AAC4-1A8E187A2F72}" type="presParOf" srcId="{BC8DA311-C866-4F98-9F0F-095CDD28A20D}" destId="{55CCBE98-63B9-45E8-954D-92ADF416C24A}" srcOrd="0" destOrd="0" presId="urn:microsoft.com/office/officeart/2009/layout/CirclePictureHierarchy"/>
    <dgm:cxn modelId="{E036EBA3-DE11-4ADD-A81F-D10302B24533}" type="presParOf" srcId="{55CCBE98-63B9-45E8-954D-92ADF416C24A}" destId="{2EEB583C-8673-454A-8C03-F4D357645A3F}" srcOrd="0" destOrd="0" presId="urn:microsoft.com/office/officeart/2009/layout/CirclePictureHierarchy"/>
    <dgm:cxn modelId="{B19E77CB-74BB-492C-80F2-4FDC6DB77D5E}" type="presParOf" srcId="{55CCBE98-63B9-45E8-954D-92ADF416C24A}" destId="{4BEAA4B8-0ABA-43A6-9CDD-05C75C6D4DBD}" srcOrd="1" destOrd="0" presId="urn:microsoft.com/office/officeart/2009/layout/CirclePictureHierarchy"/>
    <dgm:cxn modelId="{A38CF353-1E08-48B3-91B3-FAD2D3AD701A}" type="presParOf" srcId="{BC8DA311-C866-4F98-9F0F-095CDD28A20D}" destId="{94666E56-BA9D-4C46-B1E7-C44C3C40893B}" srcOrd="1" destOrd="0" presId="urn:microsoft.com/office/officeart/2009/layout/CirclePictureHierarchy"/>
    <dgm:cxn modelId="{585593BD-F606-4DA3-B72F-56319E7F0C42}" type="presParOf" srcId="{94666E56-BA9D-4C46-B1E7-C44C3C40893B}" destId="{CEC653C9-77AB-42C2-AFED-FF1DDB5DD543}" srcOrd="0" destOrd="0" presId="urn:microsoft.com/office/officeart/2009/layout/CirclePictureHierarchy"/>
    <dgm:cxn modelId="{D4C71888-D178-48FC-BDAA-D8FFD81FA084}" type="presParOf" srcId="{94666E56-BA9D-4C46-B1E7-C44C3C40893B}" destId="{68298C45-29CA-4A22-868F-195A9BAFF9EC}" srcOrd="1" destOrd="0" presId="urn:microsoft.com/office/officeart/2009/layout/CirclePictureHierarchy"/>
    <dgm:cxn modelId="{4350D407-15B1-4A4D-9F87-8C6DF9C73D9C}" type="presParOf" srcId="{68298C45-29CA-4A22-868F-195A9BAFF9EC}" destId="{3D277CD4-15F3-4308-98A4-13FF7ECBAE15}" srcOrd="0" destOrd="0" presId="urn:microsoft.com/office/officeart/2009/layout/CirclePictureHierarchy"/>
    <dgm:cxn modelId="{CE33332C-9FAE-4986-8EDB-840C7A5D55C8}" type="presParOf" srcId="{3D277CD4-15F3-4308-98A4-13FF7ECBAE15}" destId="{6C852600-B3A3-499B-9820-2391ACAA66E2}" srcOrd="0" destOrd="0" presId="urn:microsoft.com/office/officeart/2009/layout/CirclePictureHierarchy"/>
    <dgm:cxn modelId="{B03DB508-4749-426B-897A-AE1458D9E7F0}" type="presParOf" srcId="{3D277CD4-15F3-4308-98A4-13FF7ECBAE15}" destId="{61AAAB7C-152B-4B0B-8D87-1E2AA1661D08}" srcOrd="1" destOrd="0" presId="urn:microsoft.com/office/officeart/2009/layout/CirclePictureHierarchy"/>
    <dgm:cxn modelId="{650FE2A8-EFB6-48BF-AE5E-0EC480EC146E}" type="presParOf" srcId="{68298C45-29CA-4A22-868F-195A9BAFF9EC}" destId="{EF85BF71-B99D-4CB6-918F-C5C9659CC58B}" srcOrd="1" destOrd="0" presId="urn:microsoft.com/office/officeart/2009/layout/CirclePictureHierarchy"/>
    <dgm:cxn modelId="{C455F2D8-D964-4A3C-BE1A-88C5954A5666}" type="presParOf" srcId="{EF85BF71-B99D-4CB6-918F-C5C9659CC58B}" destId="{98BD4EF8-5DA5-49CF-9537-B25409F91F83}" srcOrd="0" destOrd="0" presId="urn:microsoft.com/office/officeart/2009/layout/CirclePictureHierarchy"/>
    <dgm:cxn modelId="{58E09B19-6108-4D9A-A109-77E847D1E8E8}" type="presParOf" srcId="{EF85BF71-B99D-4CB6-918F-C5C9659CC58B}" destId="{4686A7EE-7D82-4290-9EBF-D5F05DE9CC5A}" srcOrd="1" destOrd="0" presId="urn:microsoft.com/office/officeart/2009/layout/CirclePictureHierarchy"/>
    <dgm:cxn modelId="{B19FC24B-D166-4195-B129-2184009CD4C8}" type="presParOf" srcId="{4686A7EE-7D82-4290-9EBF-D5F05DE9CC5A}" destId="{CD36E17E-924D-4E9F-A2C0-06F7A4FB86A9}" srcOrd="0" destOrd="0" presId="urn:microsoft.com/office/officeart/2009/layout/CirclePictureHierarchy"/>
    <dgm:cxn modelId="{8E9B8903-0E87-4B50-95B0-35D6243D84D3}" type="presParOf" srcId="{CD36E17E-924D-4E9F-A2C0-06F7A4FB86A9}" destId="{22BC4595-E1CA-4D76-906F-52750D1115C0}" srcOrd="0" destOrd="0" presId="urn:microsoft.com/office/officeart/2009/layout/CirclePictureHierarchy"/>
    <dgm:cxn modelId="{96CEB479-DD7D-4997-85AD-0D10A6D58957}" type="presParOf" srcId="{CD36E17E-924D-4E9F-A2C0-06F7A4FB86A9}" destId="{706456C8-939F-4DC4-BCA1-84757C26C62D}" srcOrd="1" destOrd="0" presId="urn:microsoft.com/office/officeart/2009/layout/CirclePictureHierarchy"/>
    <dgm:cxn modelId="{7E071F72-A54D-45BF-9969-FFF8E1B7E050}" type="presParOf" srcId="{4686A7EE-7D82-4290-9EBF-D5F05DE9CC5A}" destId="{16D1D696-940F-4A4F-8FD6-213A738B0454}" srcOrd="1" destOrd="0" presId="urn:microsoft.com/office/officeart/2009/layout/CirclePictureHierarchy"/>
    <dgm:cxn modelId="{E3AA157F-D09A-4935-8F3E-51C84887FA33}" type="presParOf" srcId="{EF85BF71-B99D-4CB6-918F-C5C9659CC58B}" destId="{B74EDDD1-1AAA-4915-9DD4-397EF54B1224}" srcOrd="2" destOrd="0" presId="urn:microsoft.com/office/officeart/2009/layout/CirclePictureHierarchy"/>
    <dgm:cxn modelId="{2BDDFBDF-F91A-41A3-81BC-1FE6CE8AE393}" type="presParOf" srcId="{EF85BF71-B99D-4CB6-918F-C5C9659CC58B}" destId="{851FAAED-6C13-4F73-9D71-65129F5B71E9}" srcOrd="3" destOrd="0" presId="urn:microsoft.com/office/officeart/2009/layout/CirclePictureHierarchy"/>
    <dgm:cxn modelId="{ED69544A-E0C5-4F12-B635-6BCB6B435766}" type="presParOf" srcId="{851FAAED-6C13-4F73-9D71-65129F5B71E9}" destId="{2E744296-74A9-41E4-BC9E-4C1CD7B0DFD2}" srcOrd="0" destOrd="0" presId="urn:microsoft.com/office/officeart/2009/layout/CirclePictureHierarchy"/>
    <dgm:cxn modelId="{AA2D8ECA-74C3-489B-8388-42446B38F5FA}" type="presParOf" srcId="{2E744296-74A9-41E4-BC9E-4C1CD7B0DFD2}" destId="{181DE83A-20C9-422C-9A5D-9A81C6808BEE}" srcOrd="0" destOrd="0" presId="urn:microsoft.com/office/officeart/2009/layout/CirclePictureHierarchy"/>
    <dgm:cxn modelId="{EE6B1443-0A8E-415D-A45F-E1957D31EB08}" type="presParOf" srcId="{2E744296-74A9-41E4-BC9E-4C1CD7B0DFD2}" destId="{1694EAE3-D7BD-41C6-8178-8365A032AF61}" srcOrd="1" destOrd="0" presId="urn:microsoft.com/office/officeart/2009/layout/CirclePictureHierarchy"/>
    <dgm:cxn modelId="{3421346A-6E76-49DC-855D-36ABB69CA8CA}" type="presParOf" srcId="{851FAAED-6C13-4F73-9D71-65129F5B71E9}" destId="{CE2A444B-C1E1-4923-8FF4-17813F44C4A9}" srcOrd="1" destOrd="0" presId="urn:microsoft.com/office/officeart/2009/layout/CirclePictureHierarchy"/>
    <dgm:cxn modelId="{72E88869-65BE-424C-BFA0-E489EEF1C217}" type="presParOf" srcId="{94666E56-BA9D-4C46-B1E7-C44C3C40893B}" destId="{32EB7BA1-9AD1-4DDA-B73F-6C60E4D47A23}" srcOrd="2" destOrd="0" presId="urn:microsoft.com/office/officeart/2009/layout/CirclePictureHierarchy"/>
    <dgm:cxn modelId="{85247C83-3509-42C5-AF5A-5C3D3C292D32}" type="presParOf" srcId="{94666E56-BA9D-4C46-B1E7-C44C3C40893B}" destId="{9BEE294E-59B2-4B4E-A837-34BC1124EE45}" srcOrd="3" destOrd="0" presId="urn:microsoft.com/office/officeart/2009/layout/CirclePictureHierarchy"/>
    <dgm:cxn modelId="{1C45A048-BD17-4E77-9924-5D700773A34A}" type="presParOf" srcId="{9BEE294E-59B2-4B4E-A837-34BC1124EE45}" destId="{E38044C9-1CEA-493B-8671-8AA85C51169B}" srcOrd="0" destOrd="0" presId="urn:microsoft.com/office/officeart/2009/layout/CirclePictureHierarchy"/>
    <dgm:cxn modelId="{C8B357BF-55F8-4969-B7E4-CF26551CD04F}" type="presParOf" srcId="{E38044C9-1CEA-493B-8671-8AA85C51169B}" destId="{9E3D81FB-510A-4E86-8F48-1B9FB983EF25}" srcOrd="0" destOrd="0" presId="urn:microsoft.com/office/officeart/2009/layout/CirclePictureHierarchy"/>
    <dgm:cxn modelId="{831C64B0-91C3-4095-995B-0C7C78D62950}" type="presParOf" srcId="{E38044C9-1CEA-493B-8671-8AA85C51169B}" destId="{D1036735-0D2B-4FA4-9735-B5730938995C}" srcOrd="1" destOrd="0" presId="urn:microsoft.com/office/officeart/2009/layout/CirclePictureHierarchy"/>
    <dgm:cxn modelId="{FE367446-BF64-414B-8D29-E965A9269488}" type="presParOf" srcId="{9BEE294E-59B2-4B4E-A837-34BC1124EE45}" destId="{A43F253A-9B0D-4663-A3BE-F5E92627CECC}" srcOrd="1" destOrd="0" presId="urn:microsoft.com/office/officeart/2009/layout/CirclePictureHierarchy"/>
    <dgm:cxn modelId="{1020D747-2504-425C-B5E3-1CC0EBE5A010}" type="presParOf" srcId="{A43F253A-9B0D-4663-A3BE-F5E92627CECC}" destId="{4E004E22-4689-48F0-A4C7-BEDF751EF305}" srcOrd="0" destOrd="0" presId="urn:microsoft.com/office/officeart/2009/layout/CirclePictureHierarchy"/>
    <dgm:cxn modelId="{76289BAE-BB0C-4561-B153-099E7F34EBA1}" type="presParOf" srcId="{A43F253A-9B0D-4663-A3BE-F5E92627CECC}" destId="{C5304624-6B52-4B4D-920C-C8A692A9CB76}" srcOrd="1" destOrd="0" presId="urn:microsoft.com/office/officeart/2009/layout/CirclePictureHierarchy"/>
    <dgm:cxn modelId="{D46FB44B-102E-4BD7-9FE0-023887B7850D}" type="presParOf" srcId="{C5304624-6B52-4B4D-920C-C8A692A9CB76}" destId="{3A2A3712-50BA-4776-80D1-7FE3735CFC81}" srcOrd="0" destOrd="0" presId="urn:microsoft.com/office/officeart/2009/layout/CirclePictureHierarchy"/>
    <dgm:cxn modelId="{5DCBD8B4-C83A-4893-8FD3-3C910DB73062}" type="presParOf" srcId="{3A2A3712-50BA-4776-80D1-7FE3735CFC81}" destId="{4F5A80BB-DC0D-41FF-ACC0-1ADA2071F198}" srcOrd="0" destOrd="0" presId="urn:microsoft.com/office/officeart/2009/layout/CirclePictureHierarchy"/>
    <dgm:cxn modelId="{23FCF42A-5FCB-428D-8F35-26F1C62E352A}" type="presParOf" srcId="{3A2A3712-50BA-4776-80D1-7FE3735CFC81}" destId="{738A3C2C-4F16-4785-B85F-9F1B10233B2D}" srcOrd="1" destOrd="0" presId="urn:microsoft.com/office/officeart/2009/layout/CirclePictureHierarchy"/>
    <dgm:cxn modelId="{1C0C6ADE-57AD-48E3-84FF-0678BED3C0D3}" type="presParOf" srcId="{C5304624-6B52-4B4D-920C-C8A692A9CB76}" destId="{AD77E4EF-D90B-4818-9A6C-81982593F5E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04E22-4689-48F0-A4C7-BEDF751EF305}">
      <dsp:nvSpPr>
        <dsp:cNvPr id="0" name=""/>
        <dsp:cNvSpPr/>
      </dsp:nvSpPr>
      <dsp:spPr>
        <a:xfrm>
          <a:off x="7063732" y="2844291"/>
          <a:ext cx="91440" cy="5042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42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EB7BA1-9AD1-4DDA-B73F-6C60E4D47A23}">
      <dsp:nvSpPr>
        <dsp:cNvPr id="0" name=""/>
        <dsp:cNvSpPr/>
      </dsp:nvSpPr>
      <dsp:spPr>
        <a:xfrm>
          <a:off x="4649402" y="1249112"/>
          <a:ext cx="2460049" cy="504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332"/>
              </a:lnTo>
              <a:lnTo>
                <a:pt x="2460049" y="314332"/>
              </a:lnTo>
              <a:lnTo>
                <a:pt x="2460049" y="5042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EDDD1-1AAA-4915-9DD4-397EF54B1224}">
      <dsp:nvSpPr>
        <dsp:cNvPr id="0" name=""/>
        <dsp:cNvSpPr/>
      </dsp:nvSpPr>
      <dsp:spPr>
        <a:xfrm>
          <a:off x="2189352" y="2844291"/>
          <a:ext cx="1640033" cy="504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332"/>
              </a:lnTo>
              <a:lnTo>
                <a:pt x="1640033" y="314332"/>
              </a:lnTo>
              <a:lnTo>
                <a:pt x="1640033" y="5042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D4EF8-5DA5-49CF-9537-B25409F91F83}">
      <dsp:nvSpPr>
        <dsp:cNvPr id="0" name=""/>
        <dsp:cNvSpPr/>
      </dsp:nvSpPr>
      <dsp:spPr>
        <a:xfrm>
          <a:off x="549319" y="2844291"/>
          <a:ext cx="1640033" cy="504234"/>
        </a:xfrm>
        <a:custGeom>
          <a:avLst/>
          <a:gdLst/>
          <a:ahLst/>
          <a:cxnLst/>
          <a:rect l="0" t="0" r="0" b="0"/>
          <a:pathLst>
            <a:path>
              <a:moveTo>
                <a:pt x="1640033" y="0"/>
              </a:moveTo>
              <a:lnTo>
                <a:pt x="1640033" y="314332"/>
              </a:lnTo>
              <a:lnTo>
                <a:pt x="0" y="314332"/>
              </a:lnTo>
              <a:lnTo>
                <a:pt x="0" y="5042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C653C9-77AB-42C2-AFED-FF1DDB5DD543}">
      <dsp:nvSpPr>
        <dsp:cNvPr id="0" name=""/>
        <dsp:cNvSpPr/>
      </dsp:nvSpPr>
      <dsp:spPr>
        <a:xfrm>
          <a:off x="2189352" y="1249112"/>
          <a:ext cx="2460049" cy="504234"/>
        </a:xfrm>
        <a:custGeom>
          <a:avLst/>
          <a:gdLst/>
          <a:ahLst/>
          <a:cxnLst/>
          <a:rect l="0" t="0" r="0" b="0"/>
          <a:pathLst>
            <a:path>
              <a:moveTo>
                <a:pt x="2460049" y="0"/>
              </a:moveTo>
              <a:lnTo>
                <a:pt x="2460049" y="314332"/>
              </a:lnTo>
              <a:lnTo>
                <a:pt x="0" y="314332"/>
              </a:lnTo>
              <a:lnTo>
                <a:pt x="0" y="5042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B583C-8673-454A-8C03-F4D357645A3F}">
      <dsp:nvSpPr>
        <dsp:cNvPr id="0" name=""/>
        <dsp:cNvSpPr/>
      </dsp:nvSpPr>
      <dsp:spPr>
        <a:xfrm>
          <a:off x="4103930" y="158167"/>
          <a:ext cx="1090945" cy="109094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AA4B8-0ABA-43A6-9CDD-05C75C6D4DBD}">
      <dsp:nvSpPr>
        <dsp:cNvPr id="0" name=""/>
        <dsp:cNvSpPr/>
      </dsp:nvSpPr>
      <dsp:spPr>
        <a:xfrm>
          <a:off x="5257090" y="92913"/>
          <a:ext cx="1823062" cy="121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  <a:latin typeface="+mj-lt"/>
            </a:rPr>
            <a:t>Michael Ken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+mn-lt"/>
            </a:rPr>
            <a:t>President</a:t>
          </a:r>
          <a:endParaRPr lang="en-MY" sz="2000" kern="1200" dirty="0">
            <a:solidFill>
              <a:schemeClr val="tx1"/>
            </a:solidFill>
            <a:latin typeface="+mn-lt"/>
          </a:endParaRPr>
        </a:p>
      </dsp:txBody>
      <dsp:txXfrm>
        <a:off x="5257090" y="92913"/>
        <a:ext cx="1823062" cy="1215375"/>
      </dsp:txXfrm>
    </dsp:sp>
    <dsp:sp modelId="{6C852600-B3A3-499B-9820-2391ACAA66E2}">
      <dsp:nvSpPr>
        <dsp:cNvPr id="0" name=""/>
        <dsp:cNvSpPr/>
      </dsp:nvSpPr>
      <dsp:spPr>
        <a:xfrm>
          <a:off x="1643880" y="1753346"/>
          <a:ext cx="1090945" cy="109094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AAB7C-152B-4B0B-8D87-1E2AA1661D08}">
      <dsp:nvSpPr>
        <dsp:cNvPr id="0" name=""/>
        <dsp:cNvSpPr/>
      </dsp:nvSpPr>
      <dsp:spPr>
        <a:xfrm>
          <a:off x="2797040" y="1688093"/>
          <a:ext cx="1823062" cy="121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  <a:latin typeface="+mj-lt"/>
              <a:ea typeface="Noto Sans S Chinese Light"/>
              <a:cs typeface="+mn-cs"/>
            </a:rPr>
            <a:t>Rose Mary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b="0" kern="1200" dirty="0">
              <a:solidFill>
                <a:schemeClr val="tx1"/>
              </a:solidFill>
              <a:latin typeface="+mn-lt"/>
              <a:ea typeface="Noto Sans S Chinese Light"/>
              <a:cs typeface="+mn-cs"/>
            </a:rPr>
            <a:t>Vice President</a:t>
          </a:r>
        </a:p>
      </dsp:txBody>
      <dsp:txXfrm>
        <a:off x="2797040" y="1688093"/>
        <a:ext cx="1823062" cy="1215375"/>
      </dsp:txXfrm>
    </dsp:sp>
    <dsp:sp modelId="{22BC4595-E1CA-4D76-906F-52750D1115C0}">
      <dsp:nvSpPr>
        <dsp:cNvPr id="0" name=""/>
        <dsp:cNvSpPr/>
      </dsp:nvSpPr>
      <dsp:spPr>
        <a:xfrm>
          <a:off x="3847" y="3348526"/>
          <a:ext cx="1090945" cy="109094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456C8-939F-4DC4-BCA1-84757C26C62D}">
      <dsp:nvSpPr>
        <dsp:cNvPr id="0" name=""/>
        <dsp:cNvSpPr/>
      </dsp:nvSpPr>
      <dsp:spPr>
        <a:xfrm>
          <a:off x="1157007" y="3283273"/>
          <a:ext cx="1823062" cy="121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  <a:latin typeface="+mj-lt"/>
              <a:ea typeface="Noto Sans S Chinese Light"/>
              <a:cs typeface="+mn-cs"/>
            </a:rPr>
            <a:t>Name Here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+mn-lt"/>
              <a:ea typeface="Noto Sans S Chinese Light"/>
              <a:cs typeface="+mn-cs"/>
            </a:rPr>
            <a:t>Position Here</a:t>
          </a:r>
          <a:endParaRPr lang="en-MY" sz="2000" kern="1200" dirty="0">
            <a:solidFill>
              <a:schemeClr val="tx1"/>
            </a:solidFill>
            <a:latin typeface="+mn-lt"/>
            <a:ea typeface="Noto Sans S Chinese Light"/>
            <a:cs typeface="+mn-cs"/>
          </a:endParaRPr>
        </a:p>
      </dsp:txBody>
      <dsp:txXfrm>
        <a:off x="1157007" y="3283273"/>
        <a:ext cx="1823062" cy="1215375"/>
      </dsp:txXfrm>
    </dsp:sp>
    <dsp:sp modelId="{181DE83A-20C9-422C-9A5D-9A81C6808BEE}">
      <dsp:nvSpPr>
        <dsp:cNvPr id="0" name=""/>
        <dsp:cNvSpPr/>
      </dsp:nvSpPr>
      <dsp:spPr>
        <a:xfrm>
          <a:off x="3283913" y="3348526"/>
          <a:ext cx="1090945" cy="109094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4EAE3-D7BD-41C6-8178-8365A032AF61}">
      <dsp:nvSpPr>
        <dsp:cNvPr id="0" name=""/>
        <dsp:cNvSpPr/>
      </dsp:nvSpPr>
      <dsp:spPr>
        <a:xfrm>
          <a:off x="4437073" y="3283273"/>
          <a:ext cx="1823062" cy="121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  <a:latin typeface="+mj-lt"/>
              <a:ea typeface="Noto Sans S Chinese Light"/>
              <a:cs typeface="+mn-cs"/>
            </a:rPr>
            <a:t>Name Here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+mn-lt"/>
              <a:ea typeface="Noto Sans S Chinese Light"/>
              <a:cs typeface="+mn-cs"/>
            </a:rPr>
            <a:t>Position Here</a:t>
          </a:r>
          <a:endParaRPr lang="en-MY" sz="2000" kern="1200" dirty="0">
            <a:solidFill>
              <a:schemeClr val="accent1"/>
            </a:solidFill>
            <a:latin typeface="+mj-lt"/>
            <a:ea typeface="Noto Sans S Chinese Light"/>
            <a:cs typeface="+mn-cs"/>
          </a:endParaRPr>
        </a:p>
      </dsp:txBody>
      <dsp:txXfrm>
        <a:off x="4437073" y="3283273"/>
        <a:ext cx="1823062" cy="1215375"/>
      </dsp:txXfrm>
    </dsp:sp>
    <dsp:sp modelId="{9E3D81FB-510A-4E86-8F48-1B9FB983EF25}">
      <dsp:nvSpPr>
        <dsp:cNvPr id="0" name=""/>
        <dsp:cNvSpPr/>
      </dsp:nvSpPr>
      <dsp:spPr>
        <a:xfrm>
          <a:off x="6563980" y="1753346"/>
          <a:ext cx="1090945" cy="109094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36735-0D2B-4FA4-9735-B5730938995C}">
      <dsp:nvSpPr>
        <dsp:cNvPr id="0" name=""/>
        <dsp:cNvSpPr/>
      </dsp:nvSpPr>
      <dsp:spPr>
        <a:xfrm>
          <a:off x="7717140" y="1688093"/>
          <a:ext cx="1823062" cy="121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  <a:latin typeface="+mj-lt"/>
              <a:ea typeface="Noto Sans S Chinese Light"/>
              <a:cs typeface="+mn-cs"/>
            </a:rPr>
            <a:t>Lewis Wong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>
              <a:solidFill>
                <a:schemeClr val="tx1"/>
              </a:solidFill>
              <a:latin typeface="+mn-lt"/>
              <a:ea typeface="Noto Sans S Chinese Light"/>
              <a:cs typeface="+mn-cs"/>
            </a:rPr>
            <a:t>Secretary</a:t>
          </a:r>
        </a:p>
      </dsp:txBody>
      <dsp:txXfrm>
        <a:off x="7717140" y="1688093"/>
        <a:ext cx="1823062" cy="1215375"/>
      </dsp:txXfrm>
    </dsp:sp>
    <dsp:sp modelId="{4F5A80BB-DC0D-41FF-ACC0-1ADA2071F198}">
      <dsp:nvSpPr>
        <dsp:cNvPr id="0" name=""/>
        <dsp:cNvSpPr/>
      </dsp:nvSpPr>
      <dsp:spPr>
        <a:xfrm>
          <a:off x="6563980" y="3348526"/>
          <a:ext cx="1090945" cy="109094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A3C2C-4F16-4785-B85F-9F1B10233B2D}">
      <dsp:nvSpPr>
        <dsp:cNvPr id="0" name=""/>
        <dsp:cNvSpPr/>
      </dsp:nvSpPr>
      <dsp:spPr>
        <a:xfrm>
          <a:off x="7717140" y="3283273"/>
          <a:ext cx="1823062" cy="1215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  <a:latin typeface="+mj-lt"/>
              <a:ea typeface="Noto Sans S Chinese Light"/>
              <a:cs typeface="+mn-cs"/>
            </a:rPr>
            <a:t>Name Here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+mn-lt"/>
              <a:ea typeface="Noto Sans S Chinese Light"/>
              <a:cs typeface="+mn-cs"/>
            </a:rPr>
            <a:t>Position Here</a:t>
          </a:r>
          <a:endParaRPr lang="en-MY" sz="2000" kern="1200" dirty="0">
            <a:solidFill>
              <a:schemeClr val="accent1"/>
            </a:solidFill>
            <a:latin typeface="+mj-lt"/>
            <a:ea typeface="Noto Sans S Chinese Light"/>
            <a:cs typeface="+mn-cs"/>
          </a:endParaRPr>
        </a:p>
      </dsp:txBody>
      <dsp:txXfrm>
        <a:off x="7717140" y="3283273"/>
        <a:ext cx="1823062" cy="1215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BA4300-27D4-4D8E-A669-2639E34342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1D721-75B1-46EC-94FD-F4A5194F71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AFED6-BBFF-47F8-BA67-8C89EF98F2F9}" type="datetimeFigureOut">
              <a:rPr lang="en-MY" smtClean="0"/>
              <a:t>13/4/2019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45538-0CB1-41AE-B1FD-AC0B7658D0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89E9D-81CB-45B3-90AA-26D540B627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EAD88-E094-40E6-89E6-169A6FA401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5844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3130F-E62B-4865-9403-AFA4411E240C}" type="datetimeFigureOut">
              <a:rPr lang="en-MY" smtClean="0"/>
              <a:t>13/4/2019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9D891-9604-4945-B734-849E67A857E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945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3684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8015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13630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2880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66384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34995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48240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16841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4937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83821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497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7794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07086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21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643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28008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48431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0922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25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71432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31230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27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6853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15711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29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9748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32457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30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493974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31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19649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32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65434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33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13306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34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5948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35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8725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36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4369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37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65880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38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77305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39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4641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83094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40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19325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41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06270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42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690249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43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52241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44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55693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45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93405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46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97036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47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767307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48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34574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49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62001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78143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50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4383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51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20286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52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93782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53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82061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54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51075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55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99263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96893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934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27268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D891-9604-4945-B734-849E67A857E2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17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677836-BAC0-48C7-BF02-DE5D4852F6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1" t="16099" r="16423" b="2094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0AA24A-9C8D-4325-8A80-ACD80CDD4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6500" y="2686051"/>
            <a:ext cx="7239000" cy="1330325"/>
          </a:xfrm>
        </p:spPr>
        <p:txBody>
          <a:bodyPr lIns="0" tIns="0" rIns="0" bIns="0" anchor="b"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6B682-FD61-45D2-A5AC-F8AB378C6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6500" y="4343400"/>
            <a:ext cx="7239000" cy="365125"/>
          </a:xfrm>
        </p:spPr>
        <p:txBody>
          <a:bodyPr lIns="0" tIns="0" rIns="0" bIns="0"/>
          <a:lstStyle>
            <a:lvl1pPr marL="0" indent="0" algn="ctr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Y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90C163-1D13-484F-BDFD-88393C0BE07C}"/>
              </a:ext>
            </a:extLst>
          </p:cNvPr>
          <p:cNvGrpSpPr/>
          <p:nvPr userDrawn="1"/>
        </p:nvGrpSpPr>
        <p:grpSpPr>
          <a:xfrm>
            <a:off x="0" y="0"/>
            <a:ext cx="381000" cy="3429000"/>
            <a:chOff x="0" y="0"/>
            <a:chExt cx="381000" cy="3429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88D6F4-B918-46C6-ACBF-4514F099FDD7}"/>
                </a:ext>
              </a:extLst>
            </p:cNvPr>
            <p:cNvSpPr/>
            <p:nvPr userDrawn="1"/>
          </p:nvSpPr>
          <p:spPr>
            <a:xfrm>
              <a:off x="0" y="0"/>
              <a:ext cx="381000" cy="342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89A385-C7C7-4467-9A4A-476673182EB5}"/>
                </a:ext>
              </a:extLst>
            </p:cNvPr>
            <p:cNvSpPr/>
            <p:nvPr userDrawn="1"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95D0624D-B803-448C-BE81-27CAF38E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00200"/>
            <a:ext cx="2590800" cy="80962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EFFA02F-803E-4D49-AD30-93A4AA70CF10}"/>
              </a:ext>
            </a:extLst>
          </p:cNvPr>
          <p:cNvSpPr/>
          <p:nvPr userDrawn="1"/>
        </p:nvSpPr>
        <p:spPr>
          <a:xfrm rot="5400000">
            <a:off x="10287001" y="4953000"/>
            <a:ext cx="381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CB6CB8-FAD1-4837-B793-37FE8AC6073E}"/>
              </a:ext>
            </a:extLst>
          </p:cNvPr>
          <p:cNvSpPr/>
          <p:nvPr userDrawn="1"/>
        </p:nvSpPr>
        <p:spPr>
          <a:xfrm rot="5400000">
            <a:off x="11811001" y="6477000"/>
            <a:ext cx="3810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49808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BC43C7-C1B5-483A-80D3-E931039A21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485899"/>
            <a:ext cx="2743200" cy="4343400"/>
          </a:xfrm>
        </p:spPr>
        <p:txBody>
          <a:bodyPr/>
          <a:lstStyle/>
          <a:p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71392-3FCA-4EE2-B92B-C2B1F6FD078F}"/>
              </a:ext>
            </a:extLst>
          </p:cNvPr>
          <p:cNvSpPr/>
          <p:nvPr userDrawn="1"/>
        </p:nvSpPr>
        <p:spPr>
          <a:xfrm>
            <a:off x="3657600" y="1485898"/>
            <a:ext cx="2743200" cy="4343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4251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CAF625E-3EE3-45E4-966F-CC1C297BAB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33900" y="2106929"/>
            <a:ext cx="3124200" cy="3124200"/>
          </a:xfrm>
          <a:custGeom>
            <a:avLst/>
            <a:gdLst>
              <a:gd name="connsiteX0" fmla="*/ 1448904 w 3124200"/>
              <a:gd name="connsiteY0" fmla="*/ 0 h 3124200"/>
              <a:gd name="connsiteX1" fmla="*/ 1675299 w 3124200"/>
              <a:gd name="connsiteY1" fmla="*/ 0 h 3124200"/>
              <a:gd name="connsiteX2" fmla="*/ 1722401 w 3124200"/>
              <a:gd name="connsiteY2" fmla="*/ 2379 h 3124200"/>
              <a:gd name="connsiteX3" fmla="*/ 3121824 w 3124200"/>
              <a:gd name="connsiteY3" fmla="*/ 1401801 h 3124200"/>
              <a:gd name="connsiteX4" fmla="*/ 3124200 w 3124200"/>
              <a:gd name="connsiteY4" fmla="*/ 1448864 h 3124200"/>
              <a:gd name="connsiteX5" fmla="*/ 3124200 w 3124200"/>
              <a:gd name="connsiteY5" fmla="*/ 1675339 h 3124200"/>
              <a:gd name="connsiteX6" fmla="*/ 3121824 w 3124200"/>
              <a:gd name="connsiteY6" fmla="*/ 1722401 h 3124200"/>
              <a:gd name="connsiteX7" fmla="*/ 1722401 w 3124200"/>
              <a:gd name="connsiteY7" fmla="*/ 3121824 h 3124200"/>
              <a:gd name="connsiteX8" fmla="*/ 1675338 w 3124200"/>
              <a:gd name="connsiteY8" fmla="*/ 3124200 h 3124200"/>
              <a:gd name="connsiteX9" fmla="*/ 1448865 w 3124200"/>
              <a:gd name="connsiteY9" fmla="*/ 3124200 h 3124200"/>
              <a:gd name="connsiteX10" fmla="*/ 1401801 w 3124200"/>
              <a:gd name="connsiteY10" fmla="*/ 3121824 h 3124200"/>
              <a:gd name="connsiteX11" fmla="*/ 2379 w 3124200"/>
              <a:gd name="connsiteY11" fmla="*/ 1722401 h 3124200"/>
              <a:gd name="connsiteX12" fmla="*/ 0 w 3124200"/>
              <a:gd name="connsiteY12" fmla="*/ 1675299 h 3124200"/>
              <a:gd name="connsiteX13" fmla="*/ 0 w 3124200"/>
              <a:gd name="connsiteY13" fmla="*/ 1448903 h 3124200"/>
              <a:gd name="connsiteX14" fmla="*/ 2379 w 3124200"/>
              <a:gd name="connsiteY14" fmla="*/ 1401801 h 3124200"/>
              <a:gd name="connsiteX15" fmla="*/ 1401801 w 3124200"/>
              <a:gd name="connsiteY15" fmla="*/ 2379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24200" h="3124200">
                <a:moveTo>
                  <a:pt x="1448904" y="0"/>
                </a:moveTo>
                <a:lnTo>
                  <a:pt x="1675299" y="0"/>
                </a:lnTo>
                <a:lnTo>
                  <a:pt x="1722401" y="2379"/>
                </a:lnTo>
                <a:cubicBezTo>
                  <a:pt x="2460277" y="77314"/>
                  <a:pt x="3046888" y="663925"/>
                  <a:pt x="3121824" y="1401801"/>
                </a:cubicBezTo>
                <a:lnTo>
                  <a:pt x="3124200" y="1448864"/>
                </a:lnTo>
                <a:lnTo>
                  <a:pt x="3124200" y="1675339"/>
                </a:lnTo>
                <a:lnTo>
                  <a:pt x="3121824" y="1722401"/>
                </a:lnTo>
                <a:cubicBezTo>
                  <a:pt x="3046888" y="2460277"/>
                  <a:pt x="2460277" y="3046888"/>
                  <a:pt x="1722401" y="3121824"/>
                </a:cubicBezTo>
                <a:lnTo>
                  <a:pt x="1675338" y="3124200"/>
                </a:lnTo>
                <a:lnTo>
                  <a:pt x="1448865" y="3124200"/>
                </a:lnTo>
                <a:lnTo>
                  <a:pt x="1401801" y="3121824"/>
                </a:lnTo>
                <a:cubicBezTo>
                  <a:pt x="663926" y="3046888"/>
                  <a:pt x="77314" y="2460277"/>
                  <a:pt x="2379" y="1722401"/>
                </a:cubicBezTo>
                <a:lnTo>
                  <a:pt x="0" y="1675299"/>
                </a:lnTo>
                <a:lnTo>
                  <a:pt x="0" y="1448903"/>
                </a:lnTo>
                <a:lnTo>
                  <a:pt x="2379" y="1401801"/>
                </a:lnTo>
                <a:cubicBezTo>
                  <a:pt x="77314" y="663925"/>
                  <a:pt x="663926" y="77314"/>
                  <a:pt x="1401801" y="237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01378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9C88128-C03A-4EEA-A314-BE9911068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545248"/>
            <a:ext cx="6096000" cy="1908221"/>
          </a:xfrm>
        </p:spPr>
        <p:txBody>
          <a:bodyPr/>
          <a:lstStyle/>
          <a:p>
            <a:endParaRPr lang="en-MY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AC2A9BE-9B9F-4865-AAF8-5A3DA08830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6400" y="3884589"/>
            <a:ext cx="6096000" cy="1908221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3224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9C88128-C03A-4EEA-A314-BE9911068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545248"/>
            <a:ext cx="2743199" cy="4247562"/>
          </a:xfrm>
        </p:spPr>
        <p:txBody>
          <a:bodyPr/>
          <a:lstStyle/>
          <a:p>
            <a:endParaRPr lang="en-MY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AC2A9BE-9B9F-4865-AAF8-5A3DA08830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9200" y="1545249"/>
            <a:ext cx="2743200" cy="4247561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24617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A5BE7BB-674C-4B7A-AF36-A86C4F5394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1100" y="17526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FE19EC6-9727-4B05-BA34-0DB940465B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77300" y="17526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MY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E892D2C-8BD7-4DCB-B674-15AD6D468A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0" y="17526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0060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9C88128-C03A-4EEA-A314-BE9911068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545248"/>
            <a:ext cx="3200399" cy="1883752"/>
          </a:xfrm>
        </p:spPr>
        <p:txBody>
          <a:bodyPr/>
          <a:lstStyle/>
          <a:p>
            <a:endParaRPr lang="en-MY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354957F-80B4-46C7-A287-B42652DC47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1" y="1545248"/>
            <a:ext cx="3200399" cy="1883752"/>
          </a:xfrm>
        </p:spPr>
        <p:txBody>
          <a:bodyPr/>
          <a:lstStyle/>
          <a:p>
            <a:endParaRPr lang="en-MY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743DCDFD-88ED-4062-BAC1-82E6F0EB14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5801" y="1545248"/>
            <a:ext cx="3200399" cy="1883752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62534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C8EB094-476D-4C9D-8DF9-883B126019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600200"/>
            <a:ext cx="1828800" cy="1828800"/>
          </a:xfrm>
        </p:spPr>
        <p:txBody>
          <a:bodyPr/>
          <a:lstStyle/>
          <a:p>
            <a:endParaRPr lang="en-MY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6D98651-95F1-4295-BEAF-046B598BB1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907788"/>
            <a:ext cx="1828800" cy="1828800"/>
          </a:xfrm>
        </p:spPr>
        <p:txBody>
          <a:bodyPr/>
          <a:lstStyle/>
          <a:p>
            <a:endParaRPr lang="en-MY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33102A10-FFEE-4BEA-A35B-A35ABF609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600200"/>
            <a:ext cx="1828800" cy="1828800"/>
          </a:xfrm>
        </p:spPr>
        <p:txBody>
          <a:bodyPr/>
          <a:lstStyle/>
          <a:p>
            <a:endParaRPr lang="en-MY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B900E7E-B7A7-44EB-8AA6-EB3FE8EE66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907788"/>
            <a:ext cx="1828800" cy="18288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72640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0793CE3-84E2-4299-8DCF-0D11EA8B94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7925" y="1733551"/>
            <a:ext cx="1896150" cy="4077630"/>
          </a:xfrm>
          <a:custGeom>
            <a:avLst/>
            <a:gdLst>
              <a:gd name="connsiteX0" fmla="*/ 288075 w 1896150"/>
              <a:gd name="connsiteY0" fmla="*/ 0 h 4077630"/>
              <a:gd name="connsiteX1" fmla="*/ 1608074 w 1896150"/>
              <a:gd name="connsiteY1" fmla="*/ 0 h 4077630"/>
              <a:gd name="connsiteX2" fmla="*/ 1608074 w 1896150"/>
              <a:gd name="connsiteY2" fmla="*/ 4590 h 4077630"/>
              <a:gd name="connsiteX3" fmla="*/ 1695196 w 1896150"/>
              <a:gd name="connsiteY3" fmla="*/ 4590 h 4077630"/>
              <a:gd name="connsiteX4" fmla="*/ 1896150 w 1896150"/>
              <a:gd name="connsiteY4" fmla="*/ 206242 h 4077630"/>
              <a:gd name="connsiteX5" fmla="*/ 1896150 w 1896150"/>
              <a:gd name="connsiteY5" fmla="*/ 3875978 h 4077630"/>
              <a:gd name="connsiteX6" fmla="*/ 1695196 w 1896150"/>
              <a:gd name="connsiteY6" fmla="*/ 4077630 h 4077630"/>
              <a:gd name="connsiteX7" fmla="*/ 200954 w 1896150"/>
              <a:gd name="connsiteY7" fmla="*/ 4077630 h 4077630"/>
              <a:gd name="connsiteX8" fmla="*/ 0 w 1896150"/>
              <a:gd name="connsiteY8" fmla="*/ 3875978 h 4077630"/>
              <a:gd name="connsiteX9" fmla="*/ 0 w 1896150"/>
              <a:gd name="connsiteY9" fmla="*/ 206242 h 4077630"/>
              <a:gd name="connsiteX10" fmla="*/ 200954 w 1896150"/>
              <a:gd name="connsiteY10" fmla="*/ 4590 h 4077630"/>
              <a:gd name="connsiteX11" fmla="*/ 288075 w 1896150"/>
              <a:gd name="connsiteY11" fmla="*/ 4590 h 407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6150" h="4077630">
                <a:moveTo>
                  <a:pt x="288075" y="0"/>
                </a:moveTo>
                <a:lnTo>
                  <a:pt x="1608074" y="0"/>
                </a:lnTo>
                <a:lnTo>
                  <a:pt x="1608074" y="4590"/>
                </a:lnTo>
                <a:lnTo>
                  <a:pt x="1695196" y="4590"/>
                </a:lnTo>
                <a:cubicBezTo>
                  <a:pt x="1806180" y="4590"/>
                  <a:pt x="1896150" y="94873"/>
                  <a:pt x="1896150" y="206242"/>
                </a:cubicBezTo>
                <a:lnTo>
                  <a:pt x="1896150" y="3875978"/>
                </a:lnTo>
                <a:cubicBezTo>
                  <a:pt x="1896150" y="3987347"/>
                  <a:pt x="1806180" y="4077630"/>
                  <a:pt x="1695196" y="4077630"/>
                </a:cubicBezTo>
                <a:lnTo>
                  <a:pt x="200954" y="4077630"/>
                </a:lnTo>
                <a:cubicBezTo>
                  <a:pt x="89970" y="4077630"/>
                  <a:pt x="0" y="3987347"/>
                  <a:pt x="0" y="3875978"/>
                </a:cubicBezTo>
                <a:lnTo>
                  <a:pt x="0" y="206242"/>
                </a:lnTo>
                <a:cubicBezTo>
                  <a:pt x="0" y="94872"/>
                  <a:pt x="89970" y="4590"/>
                  <a:pt x="200954" y="4590"/>
                </a:cubicBezTo>
                <a:lnTo>
                  <a:pt x="288075" y="45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83047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10F6FE2-7CBF-4BA8-AAA9-F628EA0B08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5952" y="2391156"/>
            <a:ext cx="4599432" cy="2602410"/>
          </a:xfrm>
          <a:custGeom>
            <a:avLst/>
            <a:gdLst>
              <a:gd name="connsiteX0" fmla="*/ 0 w 4599432"/>
              <a:gd name="connsiteY0" fmla="*/ 0 h 2602410"/>
              <a:gd name="connsiteX1" fmla="*/ 4599432 w 4599432"/>
              <a:gd name="connsiteY1" fmla="*/ 0 h 2602410"/>
              <a:gd name="connsiteX2" fmla="*/ 4599432 w 4599432"/>
              <a:gd name="connsiteY2" fmla="*/ 2602410 h 2602410"/>
              <a:gd name="connsiteX3" fmla="*/ 0 w 4599432"/>
              <a:gd name="connsiteY3" fmla="*/ 2602410 h 260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9432" h="2602410">
                <a:moveTo>
                  <a:pt x="0" y="0"/>
                </a:moveTo>
                <a:lnTo>
                  <a:pt x="4599432" y="0"/>
                </a:lnTo>
                <a:lnTo>
                  <a:pt x="4599432" y="2602410"/>
                </a:lnTo>
                <a:lnTo>
                  <a:pt x="0" y="2602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22" name="Picture 2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42300E-D11A-4DAC-A123-CB5D44B221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67333" y="2254186"/>
            <a:ext cx="6462194" cy="3003486"/>
          </a:xfrm>
          <a:custGeom>
            <a:avLst/>
            <a:gdLst>
              <a:gd name="connsiteX0" fmla="*/ 1143000 w 7772400"/>
              <a:gd name="connsiteY0" fmla="*/ 194854 h 4180114"/>
              <a:gd name="connsiteX1" fmla="*/ 1143000 w 7772400"/>
              <a:gd name="connsiteY1" fmla="*/ 3776254 h 4180114"/>
              <a:gd name="connsiteX2" fmla="*/ 6629402 w 7772400"/>
              <a:gd name="connsiteY2" fmla="*/ 3776254 h 4180114"/>
              <a:gd name="connsiteX3" fmla="*/ 6629402 w 7772400"/>
              <a:gd name="connsiteY3" fmla="*/ 194854 h 4180114"/>
              <a:gd name="connsiteX4" fmla="*/ 0 w 7772400"/>
              <a:gd name="connsiteY4" fmla="*/ 0 h 4180114"/>
              <a:gd name="connsiteX5" fmla="*/ 7772400 w 7772400"/>
              <a:gd name="connsiteY5" fmla="*/ 0 h 4180114"/>
              <a:gd name="connsiteX6" fmla="*/ 7772400 w 7772400"/>
              <a:gd name="connsiteY6" fmla="*/ 4180114 h 4180114"/>
              <a:gd name="connsiteX7" fmla="*/ 0 w 7772400"/>
              <a:gd name="connsiteY7" fmla="*/ 4180114 h 418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2400" h="4180114">
                <a:moveTo>
                  <a:pt x="1143000" y="194854"/>
                </a:moveTo>
                <a:lnTo>
                  <a:pt x="1143000" y="3776254"/>
                </a:lnTo>
                <a:lnTo>
                  <a:pt x="6629402" y="3776254"/>
                </a:lnTo>
                <a:lnTo>
                  <a:pt x="6629402" y="194854"/>
                </a:lnTo>
                <a:close/>
                <a:moveTo>
                  <a:pt x="0" y="0"/>
                </a:moveTo>
                <a:lnTo>
                  <a:pt x="7772400" y="0"/>
                </a:lnTo>
                <a:lnTo>
                  <a:pt x="7772400" y="4180114"/>
                </a:lnTo>
                <a:lnTo>
                  <a:pt x="0" y="41801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3768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AF1CC9-7BBE-4118-87A3-18D56728E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2800" y="1600200"/>
            <a:ext cx="1828800" cy="1828800"/>
          </a:xfrm>
        </p:spPr>
        <p:txBody>
          <a:bodyPr/>
          <a:lstStyle/>
          <a:p>
            <a:endParaRPr lang="en-MY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C700E856-EE54-4C5C-AA9A-5CE6A0F866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10400" y="1600200"/>
            <a:ext cx="1828800" cy="18288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149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4DC78-B989-4991-BDC2-A6923FDF4CE6}"/>
              </a:ext>
            </a:extLst>
          </p:cNvPr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E8EA0F-E410-4F89-BFD7-8227D6527128}"/>
              </a:ext>
            </a:extLst>
          </p:cNvPr>
          <p:cNvSpPr/>
          <p:nvPr userDrawn="1"/>
        </p:nvSpPr>
        <p:spPr>
          <a:xfrm>
            <a:off x="11582400" y="0"/>
            <a:ext cx="612648" cy="6126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2FCAB-BC56-46CA-9B4D-0555C3A40B94}"/>
              </a:ext>
            </a:extLst>
          </p:cNvPr>
          <p:cNvSpPr txBox="1"/>
          <p:nvPr userDrawn="1"/>
        </p:nvSpPr>
        <p:spPr>
          <a:xfrm>
            <a:off x="4267200" y="480536"/>
            <a:ext cx="297517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</a:t>
            </a:r>
            <a:endParaRPr lang="en-MY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4F155FA-A8F0-4E08-AA7B-5EE7A782BE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2800" cy="68580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81775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and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3" name="Graphic 12" descr="Thumbs Up Sign">
            <a:extLst>
              <a:ext uri="{FF2B5EF4-FFF2-40B4-BE49-F238E27FC236}">
                <a16:creationId xmlns:a16="http://schemas.microsoft.com/office/drawing/2014/main" id="{35640ED0-03FB-42E4-ADC6-DCDE3EC5C2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28600" y="1905000"/>
            <a:ext cx="2438400" cy="2438400"/>
          </a:xfrm>
          <a:prstGeom prst="rect">
            <a:avLst/>
          </a:prstGeom>
        </p:spPr>
      </p:pic>
      <p:pic>
        <p:nvPicPr>
          <p:cNvPr id="14" name="Graphic 13" descr="Thumbs Up Sign">
            <a:extLst>
              <a:ext uri="{FF2B5EF4-FFF2-40B4-BE49-F238E27FC236}">
                <a16:creationId xmlns:a16="http://schemas.microsoft.com/office/drawing/2014/main" id="{CC70330C-0624-4195-8D55-80D4258F130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9982200" y="2514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18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ore front at day&#10;&#10;Description automatically generated">
            <a:extLst>
              <a:ext uri="{FF2B5EF4-FFF2-40B4-BE49-F238E27FC236}">
                <a16:creationId xmlns:a16="http://schemas.microsoft.com/office/drawing/2014/main" id="{D0677836-BAC0-48C7-BF02-DE5D4852F6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11" b="213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0AA24A-9C8D-4325-8A80-ACD80CDD4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3429000"/>
            <a:ext cx="10972800" cy="638177"/>
          </a:xfrm>
        </p:spPr>
        <p:txBody>
          <a:bodyPr lIns="0" tIns="0" rIns="0" bIns="0" anchor="b">
            <a:no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6B682-FD61-45D2-A5AC-F8AB378C6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300" y="4343400"/>
            <a:ext cx="5867400" cy="425450"/>
          </a:xfrm>
        </p:spPr>
        <p:txBody>
          <a:bodyPr lIns="0" tIns="0" rIns="0" bIns="0"/>
          <a:lstStyle>
            <a:lvl1pPr marL="0" indent="0" algn="ctr"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Y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90C163-1D13-484F-BDFD-88393C0BE07C}"/>
              </a:ext>
            </a:extLst>
          </p:cNvPr>
          <p:cNvGrpSpPr/>
          <p:nvPr userDrawn="1"/>
        </p:nvGrpSpPr>
        <p:grpSpPr>
          <a:xfrm rot="5400000">
            <a:off x="1676400" y="992819"/>
            <a:ext cx="76200" cy="3429000"/>
            <a:chOff x="0" y="0"/>
            <a:chExt cx="381000" cy="3429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88D6F4-B918-46C6-ACBF-4514F099FDD7}"/>
                </a:ext>
              </a:extLst>
            </p:cNvPr>
            <p:cNvSpPr/>
            <p:nvPr userDrawn="1"/>
          </p:nvSpPr>
          <p:spPr>
            <a:xfrm>
              <a:off x="0" y="0"/>
              <a:ext cx="381000" cy="342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89A385-C7C7-4467-9A4A-476673182EB5}"/>
                </a:ext>
              </a:extLst>
            </p:cNvPr>
            <p:cNvSpPr/>
            <p:nvPr userDrawn="1"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1CE1B69-6A67-4DC6-9D5D-1948E6F871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95"/>
          <a:stretch/>
        </p:blipFill>
        <p:spPr>
          <a:xfrm>
            <a:off x="5473165" y="1981200"/>
            <a:ext cx="1245671" cy="14522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A09FFA9-8A07-4D57-B98D-13B3238EF6C7}"/>
              </a:ext>
            </a:extLst>
          </p:cNvPr>
          <p:cNvGrpSpPr/>
          <p:nvPr userDrawn="1"/>
        </p:nvGrpSpPr>
        <p:grpSpPr>
          <a:xfrm rot="16200000">
            <a:off x="10437628" y="1012312"/>
            <a:ext cx="76200" cy="3429000"/>
            <a:chOff x="0" y="0"/>
            <a:chExt cx="381000" cy="3429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F1F05B-2785-457D-8B94-E4276778986D}"/>
                </a:ext>
              </a:extLst>
            </p:cNvPr>
            <p:cNvSpPr/>
            <p:nvPr userDrawn="1"/>
          </p:nvSpPr>
          <p:spPr>
            <a:xfrm>
              <a:off x="0" y="0"/>
              <a:ext cx="381000" cy="342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C70628-B347-46C1-847B-99F8B64F0D42}"/>
                </a:ext>
              </a:extLst>
            </p:cNvPr>
            <p:cNvSpPr/>
            <p:nvPr userDrawn="1"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8464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0340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1" y="6343930"/>
            <a:ext cx="1371599" cy="4286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73166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4022E-C67E-4363-B8D0-3CA2BD7B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ED1A4D-B68C-4581-8A9D-A3C12A519C99}" type="datetimeFigureOut">
              <a:rPr lang="en-MY" smtClean="0"/>
              <a:t>13/4/2019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70389-AC20-4DF9-9419-B75B49A0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01352-F0B0-4521-AF3F-908B55E5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45D629-66B4-41AF-AAD6-A94F6B87974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55858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953286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809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636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in a room&#10;&#10;Description automatically generated">
            <a:extLst>
              <a:ext uri="{FF2B5EF4-FFF2-40B4-BE49-F238E27FC236}">
                <a16:creationId xmlns:a16="http://schemas.microsoft.com/office/drawing/2014/main" id="{8FF1EAA3-C558-4B49-830F-3CC61602CE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53750" r="25000"/>
          <a:stretch/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EE853-7997-4FBF-9B58-0EFD5A31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676173"/>
            <a:ext cx="5791200" cy="1477328"/>
          </a:xfrm>
        </p:spPr>
        <p:txBody>
          <a:bodyPr/>
          <a:lstStyle>
            <a:lvl1pPr algn="ctr">
              <a:defRPr sz="4800" b="1"/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0E988A-394C-49A0-90CA-2B739DB09A3C}"/>
              </a:ext>
            </a:extLst>
          </p:cNvPr>
          <p:cNvSpPr/>
          <p:nvPr userDrawn="1"/>
        </p:nvSpPr>
        <p:spPr>
          <a:xfrm>
            <a:off x="11582401" y="381000"/>
            <a:ext cx="609600" cy="64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2F45D-30CC-4BA4-8542-5189A1E14396}"/>
              </a:ext>
            </a:extLst>
          </p:cNvPr>
          <p:cNvSpPr/>
          <p:nvPr userDrawn="1"/>
        </p:nvSpPr>
        <p:spPr>
          <a:xfrm>
            <a:off x="11582401" y="0"/>
            <a:ext cx="609600" cy="6126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676C96-BA42-476E-B4DD-A274D36D4744}"/>
              </a:ext>
            </a:extLst>
          </p:cNvPr>
          <p:cNvGrpSpPr/>
          <p:nvPr userDrawn="1"/>
        </p:nvGrpSpPr>
        <p:grpSpPr>
          <a:xfrm>
            <a:off x="4541217" y="1516136"/>
            <a:ext cx="3109566" cy="911046"/>
            <a:chOff x="4541217" y="1177231"/>
            <a:chExt cx="3109566" cy="911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86AF44-A10C-40A0-9BB9-C8505FD20BE2}"/>
                </a:ext>
              </a:extLst>
            </p:cNvPr>
            <p:cNvSpPr/>
            <p:nvPr/>
          </p:nvSpPr>
          <p:spPr>
            <a:xfrm>
              <a:off x="4541217" y="1177231"/>
              <a:ext cx="3109566" cy="65156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8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9DF502EA-8BD2-4F9A-BF57-3665C9621128}"/>
                </a:ext>
              </a:extLst>
            </p:cNvPr>
            <p:cNvSpPr/>
            <p:nvPr/>
          </p:nvSpPr>
          <p:spPr>
            <a:xfrm rot="18900000">
              <a:off x="5913103" y="1717294"/>
              <a:ext cx="365794" cy="370983"/>
            </a:xfrm>
            <a:prstGeom prst="rtTriangl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14203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CB26C1-2E40-40EB-9F25-283903ABA0A6}"/>
              </a:ext>
            </a:extLst>
          </p:cNvPr>
          <p:cNvGrpSpPr/>
          <p:nvPr/>
        </p:nvGrpSpPr>
        <p:grpSpPr>
          <a:xfrm>
            <a:off x="609600" y="4419369"/>
            <a:ext cx="2971800" cy="776529"/>
            <a:chOff x="380999" y="4419913"/>
            <a:chExt cx="2971800" cy="776529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B29DB00A-A46B-4C2F-9C24-C61C35C92000}"/>
                </a:ext>
              </a:extLst>
            </p:cNvPr>
            <p:cNvSpPr/>
            <p:nvPr/>
          </p:nvSpPr>
          <p:spPr>
            <a:xfrm rot="18900000">
              <a:off x="1671374" y="4805390"/>
              <a:ext cx="391052" cy="391052"/>
            </a:xfrm>
            <a:prstGeom prst="rtTriangle">
              <a:avLst/>
            </a:prstGeom>
            <a:solidFill>
              <a:schemeClr val="accent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B66571-F9B1-4A6B-9493-08FF5E781C08}"/>
                </a:ext>
              </a:extLst>
            </p:cNvPr>
            <p:cNvSpPr/>
            <p:nvPr/>
          </p:nvSpPr>
          <p:spPr>
            <a:xfrm>
              <a:off x="380999" y="4419913"/>
              <a:ext cx="2971800" cy="5530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 sz="2400" b="1" dirty="0">
                <a:latin typeface="+mj-lt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47FD69-C606-4179-AA40-58755EAC4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309547"/>
            <a:ext cx="2971800" cy="2971800"/>
          </a:xfrm>
        </p:spPr>
        <p:txBody>
          <a:bodyPr/>
          <a:lstStyle/>
          <a:p>
            <a:endParaRPr lang="en-MY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2E226A-FBF7-4CA8-9359-8611FFAC0CF7}"/>
              </a:ext>
            </a:extLst>
          </p:cNvPr>
          <p:cNvGrpSpPr/>
          <p:nvPr userDrawn="1"/>
        </p:nvGrpSpPr>
        <p:grpSpPr>
          <a:xfrm>
            <a:off x="8610602" y="4419369"/>
            <a:ext cx="2971800" cy="776529"/>
            <a:chOff x="380999" y="4419913"/>
            <a:chExt cx="2971800" cy="776529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4D4852D9-1484-4313-A98C-598735F2A253}"/>
                </a:ext>
              </a:extLst>
            </p:cNvPr>
            <p:cNvSpPr/>
            <p:nvPr/>
          </p:nvSpPr>
          <p:spPr>
            <a:xfrm rot="18900000">
              <a:off x="1671374" y="4805390"/>
              <a:ext cx="391052" cy="391052"/>
            </a:xfrm>
            <a:prstGeom prst="rtTriangle">
              <a:avLst/>
            </a:prstGeom>
            <a:solidFill>
              <a:schemeClr val="accent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C4566F-B0F3-45E4-8BEB-F190B97E220A}"/>
                </a:ext>
              </a:extLst>
            </p:cNvPr>
            <p:cNvSpPr/>
            <p:nvPr/>
          </p:nvSpPr>
          <p:spPr>
            <a:xfrm>
              <a:off x="380999" y="4419913"/>
              <a:ext cx="2971800" cy="5530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 sz="2400" b="1" dirty="0">
                <a:latin typeface="+mj-lt"/>
              </a:endParaRPr>
            </a:p>
          </p:txBody>
        </p:sp>
      </p:grp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38246BCC-9BBA-4A29-9375-767D9DCF19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10602" y="1309547"/>
            <a:ext cx="2971800" cy="2971800"/>
          </a:xfrm>
        </p:spPr>
        <p:txBody>
          <a:bodyPr/>
          <a:lstStyle/>
          <a:p>
            <a:endParaRPr lang="en-MY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46E82A-F1DB-4B20-A9CF-326C550EBBAC}"/>
              </a:ext>
            </a:extLst>
          </p:cNvPr>
          <p:cNvGrpSpPr/>
          <p:nvPr userDrawn="1"/>
        </p:nvGrpSpPr>
        <p:grpSpPr>
          <a:xfrm>
            <a:off x="4604784" y="4421496"/>
            <a:ext cx="2971800" cy="776529"/>
            <a:chOff x="380999" y="4419913"/>
            <a:chExt cx="2971800" cy="776529"/>
          </a:xfrm>
        </p:grpSpPr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DD624CA4-737E-449F-908E-11137D882781}"/>
                </a:ext>
              </a:extLst>
            </p:cNvPr>
            <p:cNvSpPr/>
            <p:nvPr/>
          </p:nvSpPr>
          <p:spPr>
            <a:xfrm rot="18900000">
              <a:off x="1671374" y="4805390"/>
              <a:ext cx="391052" cy="391052"/>
            </a:xfrm>
            <a:prstGeom prst="rtTriangle">
              <a:avLst/>
            </a:prstGeom>
            <a:solidFill>
              <a:schemeClr val="accent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13DB6D7-1FA3-4A50-8F24-8E359AAAB85B}"/>
                </a:ext>
              </a:extLst>
            </p:cNvPr>
            <p:cNvSpPr/>
            <p:nvPr/>
          </p:nvSpPr>
          <p:spPr>
            <a:xfrm>
              <a:off x="380999" y="4419913"/>
              <a:ext cx="2971800" cy="5530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 sz="2400" b="1" dirty="0">
                <a:latin typeface="+mj-lt"/>
              </a:endParaRPr>
            </a:p>
          </p:txBody>
        </p:sp>
      </p:grp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2A5D767E-5650-4980-B7DB-3CE0A05165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4784" y="1311674"/>
            <a:ext cx="2971800" cy="29718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3317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o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4D1723E9-D8BD-4750-BCEE-3B2A1602DE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66360" y="1309941"/>
            <a:ext cx="1691640" cy="1691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MY" dirty="0"/>
            </a:lvl1pPr>
          </a:lstStyle>
          <a:p>
            <a:pPr lvl="0"/>
            <a:endParaRPr lang="en-MY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825449-75E4-4AA9-BCFD-F35B1D21BDE0}"/>
              </a:ext>
            </a:extLst>
          </p:cNvPr>
          <p:cNvSpPr/>
          <p:nvPr/>
        </p:nvSpPr>
        <p:spPr>
          <a:xfrm>
            <a:off x="623316" y="5162279"/>
            <a:ext cx="3858768" cy="8688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BEB906-5DC0-4120-8A22-79EA378813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623" y="1306913"/>
            <a:ext cx="3860154" cy="3855366"/>
          </a:xfrm>
        </p:spPr>
        <p:txBody>
          <a:bodyPr/>
          <a:lstStyle/>
          <a:p>
            <a:endParaRPr lang="en-MY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146465-3F4C-4801-BB09-5039DF9C97E3}"/>
              </a:ext>
            </a:extLst>
          </p:cNvPr>
          <p:cNvSpPr/>
          <p:nvPr userDrawn="1"/>
        </p:nvSpPr>
        <p:spPr>
          <a:xfrm>
            <a:off x="5166360" y="2990356"/>
            <a:ext cx="169164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A7D91AD9-B6BD-46C1-B734-058AA90249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6360" y="3802091"/>
            <a:ext cx="1691640" cy="1691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MY" dirty="0"/>
            </a:lvl1pPr>
          </a:lstStyle>
          <a:p>
            <a:pPr lvl="0"/>
            <a:endParaRPr lang="en-MY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2054F8-07D0-4BDB-B8A0-1FDC4AF64367}"/>
              </a:ext>
            </a:extLst>
          </p:cNvPr>
          <p:cNvSpPr/>
          <p:nvPr userDrawn="1"/>
        </p:nvSpPr>
        <p:spPr>
          <a:xfrm>
            <a:off x="5166360" y="5482506"/>
            <a:ext cx="169164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17DC6F58-6924-453B-A899-5B565115D0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90760" y="1309941"/>
            <a:ext cx="1691640" cy="1691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MY" dirty="0"/>
            </a:lvl1pPr>
          </a:lstStyle>
          <a:p>
            <a:pPr lvl="0"/>
            <a:endParaRPr lang="en-MY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38380F-FA90-4C43-9777-66022515C123}"/>
              </a:ext>
            </a:extLst>
          </p:cNvPr>
          <p:cNvSpPr/>
          <p:nvPr userDrawn="1"/>
        </p:nvSpPr>
        <p:spPr>
          <a:xfrm>
            <a:off x="9890760" y="2990356"/>
            <a:ext cx="169164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63" name="Picture Placeholder 4">
            <a:extLst>
              <a:ext uri="{FF2B5EF4-FFF2-40B4-BE49-F238E27FC236}">
                <a16:creationId xmlns:a16="http://schemas.microsoft.com/office/drawing/2014/main" id="{D6760DC5-8AA5-4622-8A38-1A02F47D8F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90760" y="3802091"/>
            <a:ext cx="1691640" cy="1691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MY" dirty="0"/>
            </a:lvl1pPr>
          </a:lstStyle>
          <a:p>
            <a:pPr lvl="0"/>
            <a:endParaRPr lang="en-MY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C8BE1-3F47-4E68-9ACD-77180F26EE3F}"/>
              </a:ext>
            </a:extLst>
          </p:cNvPr>
          <p:cNvSpPr/>
          <p:nvPr userDrawn="1"/>
        </p:nvSpPr>
        <p:spPr>
          <a:xfrm>
            <a:off x="9890760" y="5482506"/>
            <a:ext cx="169164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65" name="Picture Placeholder 4">
            <a:extLst>
              <a:ext uri="{FF2B5EF4-FFF2-40B4-BE49-F238E27FC236}">
                <a16:creationId xmlns:a16="http://schemas.microsoft.com/office/drawing/2014/main" id="{B222535D-9A27-4535-8E5E-9B501DEE8F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28560" y="1309941"/>
            <a:ext cx="1691640" cy="1691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MY" dirty="0"/>
            </a:lvl1pPr>
          </a:lstStyle>
          <a:p>
            <a:pPr lvl="0"/>
            <a:endParaRPr lang="en-MY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029D346-D63D-41E5-85AA-F1D3BFB8D501}"/>
              </a:ext>
            </a:extLst>
          </p:cNvPr>
          <p:cNvSpPr/>
          <p:nvPr userDrawn="1"/>
        </p:nvSpPr>
        <p:spPr>
          <a:xfrm>
            <a:off x="7528560" y="2990356"/>
            <a:ext cx="169164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67" name="Picture Placeholder 4">
            <a:extLst>
              <a:ext uri="{FF2B5EF4-FFF2-40B4-BE49-F238E27FC236}">
                <a16:creationId xmlns:a16="http://schemas.microsoft.com/office/drawing/2014/main" id="{452EDB89-9F25-4C79-B13D-8F26115FD4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28560" y="3802091"/>
            <a:ext cx="1691640" cy="1691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MY" dirty="0"/>
            </a:lvl1pPr>
          </a:lstStyle>
          <a:p>
            <a:pPr lvl="0"/>
            <a:endParaRPr lang="en-MY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113DD7-56D0-46D0-9BCD-96581DDBC639}"/>
              </a:ext>
            </a:extLst>
          </p:cNvPr>
          <p:cNvSpPr/>
          <p:nvPr userDrawn="1"/>
        </p:nvSpPr>
        <p:spPr>
          <a:xfrm>
            <a:off x="7528560" y="5482506"/>
            <a:ext cx="169164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8614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6852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BC43C7-C1B5-483A-80D3-E931039A21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485899"/>
            <a:ext cx="4343400" cy="4343400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1049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AFA7865-655C-49EB-BC10-1472161285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81260" y="1757030"/>
            <a:ext cx="3801140" cy="3801140"/>
          </a:xfrm>
          <a:custGeom>
            <a:avLst/>
            <a:gdLst>
              <a:gd name="connsiteX0" fmla="*/ 1848652 w 3763963"/>
              <a:gd name="connsiteY0" fmla="*/ 0 h 3763963"/>
              <a:gd name="connsiteX1" fmla="*/ 1915311 w 3763963"/>
              <a:gd name="connsiteY1" fmla="*/ 0 h 3763963"/>
              <a:gd name="connsiteX2" fmla="*/ 2074575 w 3763963"/>
              <a:gd name="connsiteY2" fmla="*/ 8042 h 3763963"/>
              <a:gd name="connsiteX3" fmla="*/ 3755920 w 3763963"/>
              <a:gd name="connsiteY3" fmla="*/ 1689387 h 3763963"/>
              <a:gd name="connsiteX4" fmla="*/ 3763963 w 3763963"/>
              <a:gd name="connsiteY4" fmla="*/ 1848670 h 3763963"/>
              <a:gd name="connsiteX5" fmla="*/ 3763963 w 3763963"/>
              <a:gd name="connsiteY5" fmla="*/ 1915292 h 3763963"/>
              <a:gd name="connsiteX6" fmla="*/ 3755920 w 3763963"/>
              <a:gd name="connsiteY6" fmla="*/ 2074575 h 3763963"/>
              <a:gd name="connsiteX7" fmla="*/ 2074575 w 3763963"/>
              <a:gd name="connsiteY7" fmla="*/ 3755920 h 3763963"/>
              <a:gd name="connsiteX8" fmla="*/ 1915291 w 3763963"/>
              <a:gd name="connsiteY8" fmla="*/ 3763963 h 3763963"/>
              <a:gd name="connsiteX9" fmla="*/ 1848672 w 3763963"/>
              <a:gd name="connsiteY9" fmla="*/ 3763963 h 3763963"/>
              <a:gd name="connsiteX10" fmla="*/ 1689388 w 3763963"/>
              <a:gd name="connsiteY10" fmla="*/ 3755920 h 3763963"/>
              <a:gd name="connsiteX11" fmla="*/ 8042 w 3763963"/>
              <a:gd name="connsiteY11" fmla="*/ 2074575 h 3763963"/>
              <a:gd name="connsiteX12" fmla="*/ 0 w 3763963"/>
              <a:gd name="connsiteY12" fmla="*/ 1915311 h 3763963"/>
              <a:gd name="connsiteX13" fmla="*/ 0 w 3763963"/>
              <a:gd name="connsiteY13" fmla="*/ 1848651 h 3763963"/>
              <a:gd name="connsiteX14" fmla="*/ 8042 w 3763963"/>
              <a:gd name="connsiteY14" fmla="*/ 1689387 h 3763963"/>
              <a:gd name="connsiteX15" fmla="*/ 1689388 w 3763963"/>
              <a:gd name="connsiteY15" fmla="*/ 8042 h 376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63963" h="3763963">
                <a:moveTo>
                  <a:pt x="1848652" y="0"/>
                </a:moveTo>
                <a:lnTo>
                  <a:pt x="1915311" y="0"/>
                </a:lnTo>
                <a:lnTo>
                  <a:pt x="2074575" y="8042"/>
                </a:lnTo>
                <a:cubicBezTo>
                  <a:pt x="2961101" y="98074"/>
                  <a:pt x="3665888" y="802862"/>
                  <a:pt x="3755920" y="1689387"/>
                </a:cubicBezTo>
                <a:lnTo>
                  <a:pt x="3763963" y="1848670"/>
                </a:lnTo>
                <a:lnTo>
                  <a:pt x="3763963" y="1915292"/>
                </a:lnTo>
                <a:lnTo>
                  <a:pt x="3755920" y="2074575"/>
                </a:lnTo>
                <a:cubicBezTo>
                  <a:pt x="3665888" y="2961101"/>
                  <a:pt x="2961101" y="3665889"/>
                  <a:pt x="2074575" y="3755920"/>
                </a:cubicBezTo>
                <a:lnTo>
                  <a:pt x="1915291" y="3763963"/>
                </a:lnTo>
                <a:lnTo>
                  <a:pt x="1848672" y="3763963"/>
                </a:lnTo>
                <a:lnTo>
                  <a:pt x="1689388" y="3755920"/>
                </a:lnTo>
                <a:cubicBezTo>
                  <a:pt x="802862" y="3665889"/>
                  <a:pt x="98074" y="2961101"/>
                  <a:pt x="8042" y="2074575"/>
                </a:cubicBezTo>
                <a:lnTo>
                  <a:pt x="0" y="1915311"/>
                </a:lnTo>
                <a:lnTo>
                  <a:pt x="0" y="1848651"/>
                </a:lnTo>
                <a:lnTo>
                  <a:pt x="8042" y="1689387"/>
                </a:lnTo>
                <a:cubicBezTo>
                  <a:pt x="98074" y="802862"/>
                  <a:pt x="802862" y="98074"/>
                  <a:pt x="1689388" y="80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MY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88CBA77-1FF5-4E26-B65F-77D3C3F418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36064" t="20617" r="35753" b="58813"/>
          <a:stretch>
            <a:fillRect/>
          </a:stretch>
        </p:blipFill>
        <p:spPr>
          <a:xfrm>
            <a:off x="341887" y="1408687"/>
            <a:ext cx="1410713" cy="1410713"/>
          </a:xfrm>
          <a:custGeom>
            <a:avLst/>
            <a:gdLst>
              <a:gd name="connsiteX0" fmla="*/ 0 w 1410713"/>
              <a:gd name="connsiteY0" fmla="*/ 0 h 1410713"/>
              <a:gd name="connsiteX1" fmla="*/ 1410713 w 1410713"/>
              <a:gd name="connsiteY1" fmla="*/ 0 h 1410713"/>
              <a:gd name="connsiteX2" fmla="*/ 1410713 w 1410713"/>
              <a:gd name="connsiteY2" fmla="*/ 1410713 h 1410713"/>
              <a:gd name="connsiteX3" fmla="*/ 0 w 1410713"/>
              <a:gd name="connsiteY3" fmla="*/ 1410713 h 14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713" h="1410713">
                <a:moveTo>
                  <a:pt x="0" y="0"/>
                </a:moveTo>
                <a:lnTo>
                  <a:pt x="1410713" y="0"/>
                </a:lnTo>
                <a:lnTo>
                  <a:pt x="1410713" y="1410713"/>
                </a:lnTo>
                <a:lnTo>
                  <a:pt x="0" y="14107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740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B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3C664F-6A4B-4291-9CD2-C0C3E89DE648}"/>
              </a:ext>
            </a:extLst>
          </p:cNvPr>
          <p:cNvGrpSpPr/>
          <p:nvPr userDrawn="1"/>
        </p:nvGrpSpPr>
        <p:grpSpPr>
          <a:xfrm>
            <a:off x="609600" y="1043940"/>
            <a:ext cx="10972800" cy="45719"/>
            <a:chOff x="0" y="990600"/>
            <a:chExt cx="12192001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605894-FB6D-47C2-AF61-F6638F5B8433}"/>
                </a:ext>
              </a:extLst>
            </p:cNvPr>
            <p:cNvSpPr/>
            <p:nvPr/>
          </p:nvSpPr>
          <p:spPr>
            <a:xfrm>
              <a:off x="0" y="990600"/>
              <a:ext cx="11811000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ADF6D-4276-420F-BEF2-46CF09618FD5}"/>
                </a:ext>
              </a:extLst>
            </p:cNvPr>
            <p:cNvSpPr/>
            <p:nvPr/>
          </p:nvSpPr>
          <p:spPr>
            <a:xfrm>
              <a:off x="11623040" y="990600"/>
              <a:ext cx="568961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E622AE8-B49A-4B14-AF49-48361BAC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10972800" cy="813789"/>
          </a:xfrm>
        </p:spPr>
        <p:txBody>
          <a:bodyPr lIns="0" tIns="0" rIns="0" bIns="0">
            <a:normAutofit/>
          </a:bodyPr>
          <a:lstStyle>
            <a:lvl1pPr algn="l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D2783-108A-48CE-AFD4-1D1CE40126FF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665F224-922C-40DA-B4B2-FB41C5257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7"/>
          <a:stretch>
            <a:fillRect/>
          </a:stretch>
        </p:blipFill>
        <p:spPr>
          <a:xfrm>
            <a:off x="10210800" y="6342777"/>
            <a:ext cx="369716" cy="420847"/>
          </a:xfrm>
          <a:custGeom>
            <a:avLst/>
            <a:gdLst>
              <a:gd name="connsiteX0" fmla="*/ 0 w 369716"/>
              <a:gd name="connsiteY0" fmla="*/ 0 h 420847"/>
              <a:gd name="connsiteX1" fmla="*/ 369716 w 369716"/>
              <a:gd name="connsiteY1" fmla="*/ 0 h 420847"/>
              <a:gd name="connsiteX2" fmla="*/ 369716 w 369716"/>
              <a:gd name="connsiteY2" fmla="*/ 420847 h 420847"/>
              <a:gd name="connsiteX3" fmla="*/ 0 w 369716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16" h="420847">
                <a:moveTo>
                  <a:pt x="0" y="0"/>
                </a:moveTo>
                <a:lnTo>
                  <a:pt x="369716" y="0"/>
                </a:lnTo>
                <a:lnTo>
                  <a:pt x="369716" y="420847"/>
                </a:lnTo>
                <a:lnTo>
                  <a:pt x="0" y="420847"/>
                </a:ln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0D4F5FC-9E60-4D39-BE41-F0886F62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3"/>
          <a:stretch>
            <a:fillRect/>
          </a:stretch>
        </p:blipFill>
        <p:spPr>
          <a:xfrm>
            <a:off x="10605407" y="6342777"/>
            <a:ext cx="976993" cy="420847"/>
          </a:xfrm>
          <a:custGeom>
            <a:avLst/>
            <a:gdLst>
              <a:gd name="connsiteX0" fmla="*/ 0 w 976993"/>
              <a:gd name="connsiteY0" fmla="*/ 0 h 420847"/>
              <a:gd name="connsiteX1" fmla="*/ 976993 w 976993"/>
              <a:gd name="connsiteY1" fmla="*/ 0 h 420847"/>
              <a:gd name="connsiteX2" fmla="*/ 976993 w 976993"/>
              <a:gd name="connsiteY2" fmla="*/ 420847 h 420847"/>
              <a:gd name="connsiteX3" fmla="*/ 0 w 976993"/>
              <a:gd name="connsiteY3" fmla="*/ 420847 h 42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993" h="420847">
                <a:moveTo>
                  <a:pt x="0" y="0"/>
                </a:moveTo>
                <a:lnTo>
                  <a:pt x="976993" y="0"/>
                </a:lnTo>
                <a:lnTo>
                  <a:pt x="976993" y="420847"/>
                </a:lnTo>
                <a:lnTo>
                  <a:pt x="0" y="420847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1B49C-5379-46E9-A864-94BA596AA60A}"/>
              </a:ext>
            </a:extLst>
          </p:cNvPr>
          <p:cNvSpPr/>
          <p:nvPr userDrawn="1"/>
        </p:nvSpPr>
        <p:spPr>
          <a:xfrm>
            <a:off x="0" y="6248400"/>
            <a:ext cx="152400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39A04D2-075F-4F29-B364-D58A68B55E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600200"/>
            <a:ext cx="10972800" cy="2239963"/>
          </a:xfr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8177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D07259-A107-464D-AACA-5097E9D1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04590-C382-4D5E-92B4-1FC37D916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394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4" r:id="rId4"/>
    <p:sldLayoutId id="2147483665" r:id="rId5"/>
    <p:sldLayoutId id="2147483660" r:id="rId6"/>
    <p:sldLayoutId id="2147483666" r:id="rId7"/>
    <p:sldLayoutId id="2147483667" r:id="rId8"/>
    <p:sldLayoutId id="2147483668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4" r:id="rId15"/>
    <p:sldLayoutId id="2147483676" r:id="rId16"/>
    <p:sldLayoutId id="2147483680" r:id="rId17"/>
    <p:sldLayoutId id="2147483678" r:id="rId18"/>
    <p:sldLayoutId id="2147483677" r:id="rId19"/>
    <p:sldLayoutId id="2147483679" r:id="rId20"/>
    <p:sldLayoutId id="2147483663" r:id="rId21"/>
    <p:sldLayoutId id="2147483681" r:id="rId22"/>
    <p:sldLayoutId id="2147483655" r:id="rId23"/>
    <p:sldLayoutId id="214748368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672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14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svg"/><Relationship Id="rId11" Type="http://schemas.openxmlformats.org/officeDocument/2006/relationships/image" Target="../media/image15.jp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jpe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g"/><Relationship Id="rId5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g"/><Relationship Id="rId5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5.jpg"/><Relationship Id="rId7" Type="http://schemas.openxmlformats.org/officeDocument/2006/relationships/image" Target="../media/image43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svg"/><Relationship Id="rId11" Type="http://schemas.openxmlformats.org/officeDocument/2006/relationships/image" Target="../media/image39.png"/><Relationship Id="rId5" Type="http://schemas.openxmlformats.org/officeDocument/2006/relationships/image" Target="../media/image41.png"/><Relationship Id="rId10" Type="http://schemas.openxmlformats.org/officeDocument/2006/relationships/image" Target="../media/image38.svg"/><Relationship Id="rId4" Type="http://schemas.openxmlformats.org/officeDocument/2006/relationships/image" Target="../media/image57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4.jpg"/><Relationship Id="rId18" Type="http://schemas.openxmlformats.org/officeDocument/2006/relationships/image" Target="../media/image29.jpg"/><Relationship Id="rId3" Type="http://schemas.openxmlformats.org/officeDocument/2006/relationships/image" Target="../media/image3.jpg"/><Relationship Id="rId7" Type="http://schemas.openxmlformats.org/officeDocument/2006/relationships/image" Target="../media/image59.jpeg"/><Relationship Id="rId12" Type="http://schemas.openxmlformats.org/officeDocument/2006/relationships/image" Target="../media/image63.jpg"/><Relationship Id="rId17" Type="http://schemas.openxmlformats.org/officeDocument/2006/relationships/image" Target="../media/image47.jp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48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jpg"/><Relationship Id="rId11" Type="http://schemas.openxmlformats.org/officeDocument/2006/relationships/image" Target="../media/image62.jpg"/><Relationship Id="rId5" Type="http://schemas.openxmlformats.org/officeDocument/2006/relationships/image" Target="../media/image15.jpg"/><Relationship Id="rId15" Type="http://schemas.openxmlformats.org/officeDocument/2006/relationships/image" Target="../media/image49.jpg"/><Relationship Id="rId10" Type="http://schemas.openxmlformats.org/officeDocument/2006/relationships/image" Target="../media/image46.JPG"/><Relationship Id="rId4" Type="http://schemas.openxmlformats.org/officeDocument/2006/relationships/image" Target="../media/image1.jpg"/><Relationship Id="rId9" Type="http://schemas.openxmlformats.org/officeDocument/2006/relationships/image" Target="../media/image61.jpg"/><Relationship Id="rId14" Type="http://schemas.openxmlformats.org/officeDocument/2006/relationships/image" Target="../media/image4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9.jpe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6.jpg"/><Relationship Id="rId9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9E00-B041-4573-8344-7171524FC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0" y="2778126"/>
            <a:ext cx="7239000" cy="1330325"/>
          </a:xfrm>
        </p:spPr>
        <p:txBody>
          <a:bodyPr/>
          <a:lstStyle/>
          <a:p>
            <a:r>
              <a:rPr lang="en-US" altLang="zh-CN" dirty="0"/>
              <a:t>University of Malaya</a:t>
            </a:r>
            <a:br>
              <a:rPr lang="en-US" altLang="zh-CN" dirty="0"/>
            </a:br>
            <a:r>
              <a:rPr lang="en-US" altLang="zh-CN" dirty="0"/>
              <a:t>General Template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29196-F6F7-4809-B81F-736357440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6500" y="4435475"/>
            <a:ext cx="7239000" cy="365125"/>
          </a:xfrm>
        </p:spPr>
        <p:txBody>
          <a:bodyPr/>
          <a:lstStyle/>
          <a:p>
            <a:r>
              <a:rPr lang="en-US" b="0" dirty="0"/>
              <a:t>Designed by: </a:t>
            </a:r>
            <a:r>
              <a:rPr lang="en-US" altLang="zh-CN" b="0" dirty="0"/>
              <a:t>Chan Shao Kang</a:t>
            </a:r>
            <a:endParaRPr lang="en-MY" b="0" dirty="0"/>
          </a:p>
        </p:txBody>
      </p:sp>
    </p:spTree>
    <p:extLst>
      <p:ext uri="{BB962C8B-B14F-4D97-AF65-F5344CB8AC3E}">
        <p14:creationId xmlns:p14="http://schemas.microsoft.com/office/powerpoint/2010/main" val="402184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8B56-8F16-4AD7-9D35-7D7AB64A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Dewan </a:t>
            </a:r>
            <a:r>
              <a:rPr lang="en-MY" dirty="0" err="1"/>
              <a:t>Tunku</a:t>
            </a:r>
            <a:r>
              <a:rPr lang="en-MY" dirty="0"/>
              <a:t> </a:t>
            </a:r>
            <a:r>
              <a:rPr lang="en-MY" dirty="0" err="1"/>
              <a:t>Canselor</a:t>
            </a:r>
            <a:endParaRPr lang="en-MY" dirty="0"/>
          </a:p>
        </p:txBody>
      </p:sp>
      <p:pic>
        <p:nvPicPr>
          <p:cNvPr id="4" name="Picture Placeholder 4" descr="A store front at day&#10;&#10;Description automatically generated">
            <a:extLst>
              <a:ext uri="{FF2B5EF4-FFF2-40B4-BE49-F238E27FC236}">
                <a16:creationId xmlns:a16="http://schemas.microsoft.com/office/drawing/2014/main" id="{9F1B7497-D7B3-4AA4-9A26-0D4504D6E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r="12486"/>
          <a:stretch>
            <a:fillRect/>
          </a:stretch>
        </p:blipFill>
        <p:spPr>
          <a:xfrm>
            <a:off x="609600" y="1463040"/>
            <a:ext cx="4389120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1518D1-485F-4E4F-8444-E1F850BF15A6}"/>
              </a:ext>
            </a:extLst>
          </p:cNvPr>
          <p:cNvSpPr txBox="1"/>
          <p:nvPr/>
        </p:nvSpPr>
        <p:spPr>
          <a:xfrm>
            <a:off x="5562600" y="1463040"/>
            <a:ext cx="60198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400" b="1" dirty="0">
                <a:latin typeface="+mj-lt"/>
              </a:rPr>
              <a:t>History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5E13A-0AAC-4869-8068-96ACCFC60978}"/>
              </a:ext>
            </a:extLst>
          </p:cNvPr>
          <p:cNvSpPr txBox="1"/>
          <p:nvPr/>
        </p:nvSpPr>
        <p:spPr>
          <a:xfrm>
            <a:off x="5562600" y="4867275"/>
            <a:ext cx="60198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400" b="1" dirty="0">
                <a:latin typeface="+mj-lt"/>
              </a:rPr>
              <a:t>Notable Event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58696-727A-4B27-B922-63B129EC7D8B}"/>
              </a:ext>
            </a:extLst>
          </p:cNvPr>
          <p:cNvSpPr txBox="1"/>
          <p:nvPr/>
        </p:nvSpPr>
        <p:spPr>
          <a:xfrm>
            <a:off x="5562600" y="3165157"/>
            <a:ext cx="60198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Architecture</a:t>
            </a:r>
            <a:endParaRPr lang="en-MY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010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5EF7-E52D-4FEE-BF44-17875CCF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Insert Main Topic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FC11E4-1053-41DF-A9C9-95AB9FB6DADC}"/>
              </a:ext>
            </a:extLst>
          </p:cNvPr>
          <p:cNvSpPr/>
          <p:nvPr/>
        </p:nvSpPr>
        <p:spPr>
          <a:xfrm>
            <a:off x="3657600" y="1485900"/>
            <a:ext cx="2743200" cy="434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latin typeface="+mj-lt"/>
              </a:rPr>
              <a:t>Insert Your </a:t>
            </a:r>
          </a:p>
          <a:p>
            <a:pPr algn="ctr"/>
            <a:r>
              <a:rPr lang="en-US" altLang="zh-CN" sz="2400" b="1" dirty="0">
                <a:latin typeface="+mj-lt"/>
              </a:rPr>
              <a:t>Sub-title here</a:t>
            </a:r>
            <a:endParaRPr lang="en-MY" sz="2400" b="1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58291-7A90-4F11-9908-A063191BA719}"/>
              </a:ext>
            </a:extLst>
          </p:cNvPr>
          <p:cNvSpPr/>
          <p:nvPr/>
        </p:nvSpPr>
        <p:spPr>
          <a:xfrm>
            <a:off x="6705599" y="1485899"/>
            <a:ext cx="1143000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FF541-2A38-45BE-83CE-BEA6DD7AF7FF}"/>
              </a:ext>
            </a:extLst>
          </p:cNvPr>
          <p:cNvSpPr/>
          <p:nvPr/>
        </p:nvSpPr>
        <p:spPr>
          <a:xfrm>
            <a:off x="6705600" y="3086100"/>
            <a:ext cx="1142999" cy="1142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B00CFD-72A2-4902-84C7-CEDB786D6E05}"/>
              </a:ext>
            </a:extLst>
          </p:cNvPr>
          <p:cNvSpPr/>
          <p:nvPr/>
        </p:nvSpPr>
        <p:spPr>
          <a:xfrm>
            <a:off x="6705600" y="4686300"/>
            <a:ext cx="1142999" cy="1142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FF83B-0AC2-40AB-95CD-AFEC90EF090B}"/>
              </a:ext>
            </a:extLst>
          </p:cNvPr>
          <p:cNvSpPr/>
          <p:nvPr/>
        </p:nvSpPr>
        <p:spPr>
          <a:xfrm>
            <a:off x="8153398" y="1595734"/>
            <a:ext cx="34290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000" dirty="0"/>
              <a:t>Please insert a brief introduction about the Faculty of Medicine in this section.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CAA476-47A9-44B9-9EF5-406C15FD7933}"/>
              </a:ext>
            </a:extLst>
          </p:cNvPr>
          <p:cNvSpPr/>
          <p:nvPr/>
        </p:nvSpPr>
        <p:spPr>
          <a:xfrm>
            <a:off x="8153398" y="3195934"/>
            <a:ext cx="34290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000" dirty="0"/>
              <a:t>Please insert a brief introduction about the Faculty of Science in this section.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CC47AB-D647-4503-A13B-0A86CD6B2B58}"/>
              </a:ext>
            </a:extLst>
          </p:cNvPr>
          <p:cNvSpPr/>
          <p:nvPr/>
        </p:nvSpPr>
        <p:spPr>
          <a:xfrm>
            <a:off x="8153398" y="4796134"/>
            <a:ext cx="34290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000" dirty="0"/>
              <a:t>Please insert a brief introduction about the Faculty of Engineering in this section.</a:t>
            </a:r>
          </a:p>
        </p:txBody>
      </p:sp>
      <p:pic>
        <p:nvPicPr>
          <p:cNvPr id="19" name="Graphic 18" descr="Medical">
            <a:extLst>
              <a:ext uri="{FF2B5EF4-FFF2-40B4-BE49-F238E27FC236}">
                <a16:creationId xmlns:a16="http://schemas.microsoft.com/office/drawing/2014/main" id="{CEF09477-CE1F-4324-BD44-B0E422BF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899" y="1600199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">
            <a:extLst>
              <a:ext uri="{FF2B5EF4-FFF2-40B4-BE49-F238E27FC236}">
                <a16:creationId xmlns:a16="http://schemas.microsoft.com/office/drawing/2014/main" id="{5456AFC8-2C66-4C13-AD2F-D1074EB02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9899" y="3200399"/>
            <a:ext cx="914400" cy="914400"/>
          </a:xfrm>
          <a:prstGeom prst="rect">
            <a:avLst/>
          </a:prstGeom>
        </p:spPr>
      </p:pic>
      <p:pic>
        <p:nvPicPr>
          <p:cNvPr id="29" name="Graphic 28" descr="Tools">
            <a:extLst>
              <a:ext uri="{FF2B5EF4-FFF2-40B4-BE49-F238E27FC236}">
                <a16:creationId xmlns:a16="http://schemas.microsoft.com/office/drawing/2014/main" id="{31BF519B-0179-4CD4-8C51-920FEBABE1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9899" y="4800599"/>
            <a:ext cx="914400" cy="914400"/>
          </a:xfrm>
          <a:prstGeom prst="rect">
            <a:avLst/>
          </a:prstGeom>
        </p:spPr>
      </p:pic>
      <p:pic>
        <p:nvPicPr>
          <p:cNvPr id="23" name="Picture Placeholder 22" descr="A large brick building with green grass&#10;&#10;Description automatically generated">
            <a:extLst>
              <a:ext uri="{FF2B5EF4-FFF2-40B4-BE49-F238E27FC236}">
                <a16:creationId xmlns:a16="http://schemas.microsoft.com/office/drawing/2014/main" id="{B4591F3F-1E15-4F2B-B25A-176AFBD4A5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7" r="322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993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D35B-0CA8-4E18-B7FA-3A60981E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&amp; Icon</a:t>
            </a:r>
            <a:endParaRPr lang="en-MY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D9AB35-3A06-4856-A77E-6862A28BB5B8}"/>
              </a:ext>
            </a:extLst>
          </p:cNvPr>
          <p:cNvGrpSpPr/>
          <p:nvPr/>
        </p:nvGrpSpPr>
        <p:grpSpPr>
          <a:xfrm>
            <a:off x="3924981" y="1531620"/>
            <a:ext cx="990600" cy="990600"/>
            <a:chOff x="3924300" y="1524000"/>
            <a:chExt cx="990600" cy="990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80280F-1060-4EAA-AD22-469D2C086E52}"/>
                </a:ext>
              </a:extLst>
            </p:cNvPr>
            <p:cNvSpPr/>
            <p:nvPr/>
          </p:nvSpPr>
          <p:spPr>
            <a:xfrm>
              <a:off x="3924300" y="1524000"/>
              <a:ext cx="9906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495F3916-BDD4-4E34-8671-3EF50092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1257" y="1670957"/>
              <a:ext cx="696686" cy="69668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3E5008-A0E2-4633-A250-7B8200F0B4B8}"/>
              </a:ext>
            </a:extLst>
          </p:cNvPr>
          <p:cNvGrpSpPr/>
          <p:nvPr/>
        </p:nvGrpSpPr>
        <p:grpSpPr>
          <a:xfrm>
            <a:off x="3924981" y="4759234"/>
            <a:ext cx="990600" cy="990600"/>
            <a:chOff x="3924300" y="4751614"/>
            <a:chExt cx="990600" cy="9906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14DA88-1561-48A2-8B52-A4DCD8F93C74}"/>
                </a:ext>
              </a:extLst>
            </p:cNvPr>
            <p:cNvSpPr/>
            <p:nvPr/>
          </p:nvSpPr>
          <p:spPr>
            <a:xfrm>
              <a:off x="3924300" y="4751614"/>
              <a:ext cx="990600" cy="990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20" name="Graphic 19" descr="Envelope">
              <a:extLst>
                <a:ext uri="{FF2B5EF4-FFF2-40B4-BE49-F238E27FC236}">
                  <a16:creationId xmlns:a16="http://schemas.microsoft.com/office/drawing/2014/main" id="{1E4E4FBE-A4D9-4541-AF53-167FC49F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71257" y="4898571"/>
              <a:ext cx="696686" cy="69668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1DE37A6-0F08-4CD6-B6CD-7024B21D09EF}"/>
              </a:ext>
            </a:extLst>
          </p:cNvPr>
          <p:cNvGrpSpPr/>
          <p:nvPr/>
        </p:nvGrpSpPr>
        <p:grpSpPr>
          <a:xfrm>
            <a:off x="7277781" y="1542506"/>
            <a:ext cx="990600" cy="990600"/>
            <a:chOff x="7277100" y="1534886"/>
            <a:chExt cx="990600" cy="9906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604FAD-449C-4FA4-919F-9D84A4BF700E}"/>
                </a:ext>
              </a:extLst>
            </p:cNvPr>
            <p:cNvSpPr/>
            <p:nvPr/>
          </p:nvSpPr>
          <p:spPr>
            <a:xfrm>
              <a:off x="7277100" y="1534886"/>
              <a:ext cx="990600" cy="990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18" name="Graphic 17" descr="Open Book">
              <a:extLst>
                <a:ext uri="{FF2B5EF4-FFF2-40B4-BE49-F238E27FC236}">
                  <a16:creationId xmlns:a16="http://schemas.microsoft.com/office/drawing/2014/main" id="{59053CE7-33DA-4E25-A659-77E7CFE7E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24057" y="1681843"/>
              <a:ext cx="696686" cy="69668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5441F0-88A0-4DB2-8372-E91EE5746362}"/>
              </a:ext>
            </a:extLst>
          </p:cNvPr>
          <p:cNvGrpSpPr/>
          <p:nvPr/>
        </p:nvGrpSpPr>
        <p:grpSpPr>
          <a:xfrm>
            <a:off x="7277781" y="4770120"/>
            <a:ext cx="990600" cy="990600"/>
            <a:chOff x="7277100" y="4762500"/>
            <a:chExt cx="990600" cy="990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07ECCB-CB3B-4F24-B050-29A788BBE877}"/>
                </a:ext>
              </a:extLst>
            </p:cNvPr>
            <p:cNvSpPr/>
            <p:nvPr/>
          </p:nvSpPr>
          <p:spPr>
            <a:xfrm>
              <a:off x="7277100" y="4762500"/>
              <a:ext cx="9906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pic>
          <p:nvPicPr>
            <p:cNvPr id="16" name="Graphic 15" descr="Wreath">
              <a:extLst>
                <a:ext uri="{FF2B5EF4-FFF2-40B4-BE49-F238E27FC236}">
                  <a16:creationId xmlns:a16="http://schemas.microsoft.com/office/drawing/2014/main" id="{72614C27-4246-44B7-B5A0-CCF64DD92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24057" y="4909457"/>
              <a:ext cx="696686" cy="69668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5CA8B7-2181-45A7-A110-F8741024CE8D}"/>
              </a:ext>
            </a:extLst>
          </p:cNvPr>
          <p:cNvSpPr/>
          <p:nvPr/>
        </p:nvSpPr>
        <p:spPr>
          <a:xfrm>
            <a:off x="8585199" y="1576141"/>
            <a:ext cx="29972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6BDEFB-0A7E-471D-8AB2-6E697572960F}"/>
              </a:ext>
            </a:extLst>
          </p:cNvPr>
          <p:cNvSpPr/>
          <p:nvPr/>
        </p:nvSpPr>
        <p:spPr>
          <a:xfrm>
            <a:off x="8585199" y="4791891"/>
            <a:ext cx="29972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B79CE-6BD4-4DC9-90CF-1A2646D155E7}"/>
              </a:ext>
            </a:extLst>
          </p:cNvPr>
          <p:cNvSpPr/>
          <p:nvPr/>
        </p:nvSpPr>
        <p:spPr>
          <a:xfrm>
            <a:off x="609600" y="1576141"/>
            <a:ext cx="29972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1191E9-4AFC-47AA-B2F6-C0EC6C4977F0}"/>
              </a:ext>
            </a:extLst>
          </p:cNvPr>
          <p:cNvSpPr/>
          <p:nvPr/>
        </p:nvSpPr>
        <p:spPr>
          <a:xfrm>
            <a:off x="609600" y="4802777"/>
            <a:ext cx="29972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ligula. </a:t>
            </a:r>
          </a:p>
        </p:txBody>
      </p:sp>
      <p:pic>
        <p:nvPicPr>
          <p:cNvPr id="35" name="Picture Placeholder 34" descr="A large white building&#10;&#10;Description automatically generated">
            <a:extLst>
              <a:ext uri="{FF2B5EF4-FFF2-40B4-BE49-F238E27FC236}">
                <a16:creationId xmlns:a16="http://schemas.microsoft.com/office/drawing/2014/main" id="{64ED9082-98EC-4E29-9CC3-5FE1A2A19B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39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C041-C26D-4395-899E-2B8C9A08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Images </a:t>
            </a:r>
            <a:endParaRPr lang="en-MY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4FACFE3-55E5-4BA5-B8BB-BD618A43D975}"/>
              </a:ext>
            </a:extLst>
          </p:cNvPr>
          <p:cNvSpPr/>
          <p:nvPr/>
        </p:nvSpPr>
        <p:spPr>
          <a:xfrm rot="5400000">
            <a:off x="6819901" y="2335134"/>
            <a:ext cx="381000" cy="32844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58E8788-FE11-4E86-AF83-EB2973032475}"/>
              </a:ext>
            </a:extLst>
          </p:cNvPr>
          <p:cNvSpPr/>
          <p:nvPr/>
        </p:nvSpPr>
        <p:spPr>
          <a:xfrm rot="16200000">
            <a:off x="5003800" y="4674475"/>
            <a:ext cx="381000" cy="32844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31FDA3-1F19-421F-AE02-55A6CCF89FDD}"/>
              </a:ext>
            </a:extLst>
          </p:cNvPr>
          <p:cNvSpPr txBox="1"/>
          <p:nvPr/>
        </p:nvSpPr>
        <p:spPr>
          <a:xfrm>
            <a:off x="7315200" y="1853027"/>
            <a:ext cx="426719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latin typeface="+mj-lt"/>
              </a:rPr>
              <a:t>Y</a:t>
            </a:r>
            <a:r>
              <a:rPr lang="en-US" altLang="zh-CN" sz="2400" b="1" dirty="0">
                <a:latin typeface="+mj-lt"/>
              </a:rPr>
              <a:t>our Title Here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3ED4D-953A-4352-A12A-2C115FE81BDF}"/>
              </a:ext>
            </a:extLst>
          </p:cNvPr>
          <p:cNvSpPr txBox="1"/>
          <p:nvPr/>
        </p:nvSpPr>
        <p:spPr>
          <a:xfrm>
            <a:off x="609600" y="4192367"/>
            <a:ext cx="426719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latin typeface="+mj-lt"/>
              </a:rPr>
              <a:t>Y</a:t>
            </a:r>
            <a:r>
              <a:rPr lang="en-US" altLang="zh-CN" sz="2400" b="1" dirty="0">
                <a:latin typeface="+mj-lt"/>
              </a:rPr>
              <a:t>our Title Here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pic>
        <p:nvPicPr>
          <p:cNvPr id="20" name="Picture Placeholder 19" descr="A large room&#10;&#10;Description automatically generated">
            <a:extLst>
              <a:ext uri="{FF2B5EF4-FFF2-40B4-BE49-F238E27FC236}">
                <a16:creationId xmlns:a16="http://schemas.microsoft.com/office/drawing/2014/main" id="{FF35AE83-5DC8-4F58-A029-C029CF8EBA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9" b="12809"/>
          <a:stretch>
            <a:fillRect/>
          </a:stretch>
        </p:blipFill>
        <p:spPr/>
      </p:pic>
      <p:pic>
        <p:nvPicPr>
          <p:cNvPr id="24" name="Picture Placeholder 2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986A616F-A7C1-4114-AC40-0851C2A813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9" b="136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697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C7FF-B30A-4AED-9394-68426BE9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2 Images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717A6-61C0-4A34-B972-34FDF5F99938}"/>
              </a:ext>
            </a:extLst>
          </p:cNvPr>
          <p:cNvSpPr txBox="1"/>
          <p:nvPr/>
        </p:nvSpPr>
        <p:spPr>
          <a:xfrm>
            <a:off x="3657601" y="1545248"/>
            <a:ext cx="4876798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latin typeface="+mj-lt"/>
              </a:rPr>
              <a:t>Y</a:t>
            </a:r>
            <a:r>
              <a:rPr lang="en-US" altLang="zh-CN" sz="2400" b="1" dirty="0">
                <a:latin typeface="+mj-lt"/>
              </a:rPr>
              <a:t>our Title Here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4DB0B-5067-4D0C-A010-AC7D4457846D}"/>
              </a:ext>
            </a:extLst>
          </p:cNvPr>
          <p:cNvSpPr txBox="1"/>
          <p:nvPr/>
        </p:nvSpPr>
        <p:spPr>
          <a:xfrm>
            <a:off x="3657602" y="4500148"/>
            <a:ext cx="4876798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MY" altLang="zh-CN" sz="2400" b="1" dirty="0">
                <a:latin typeface="+mj-lt"/>
              </a:rPr>
              <a:t>Y</a:t>
            </a:r>
            <a:r>
              <a:rPr lang="en-US" altLang="zh-CN" sz="2400" b="1" dirty="0">
                <a:latin typeface="+mj-lt"/>
              </a:rPr>
              <a:t>our Title Here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pic>
        <p:nvPicPr>
          <p:cNvPr id="22" name="Picture Placeholder 21" descr="A group of people in a room&#10;&#10;Description automatically generated">
            <a:extLst>
              <a:ext uri="{FF2B5EF4-FFF2-40B4-BE49-F238E27FC236}">
                <a16:creationId xmlns:a16="http://schemas.microsoft.com/office/drawing/2014/main" id="{D2F26AF8-73A1-439F-8777-E116A62FDE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9" r="31839"/>
          <a:stretch>
            <a:fillRect/>
          </a:stretch>
        </p:blipFill>
        <p:spPr/>
      </p:pic>
      <p:pic>
        <p:nvPicPr>
          <p:cNvPr id="38" name="Picture Placeholder 37" descr="A large white building&#10;&#10;Description automatically generated">
            <a:extLst>
              <a:ext uri="{FF2B5EF4-FFF2-40B4-BE49-F238E27FC236}">
                <a16:creationId xmlns:a16="http://schemas.microsoft.com/office/drawing/2014/main" id="{B00D15C2-6359-4405-9FA0-C0B5E2296C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9" r="318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717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3AB2-AB7E-4E00-B59A-90CE29B9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3 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C0A5E-D97F-4C59-83B7-6A023D64C561}"/>
              </a:ext>
            </a:extLst>
          </p:cNvPr>
          <p:cNvSpPr/>
          <p:nvPr/>
        </p:nvSpPr>
        <p:spPr>
          <a:xfrm>
            <a:off x="609599" y="3429000"/>
            <a:ext cx="3200399" cy="23536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MY" sz="2400" b="1" dirty="0">
                <a:latin typeface="+mj-lt"/>
              </a:rPr>
              <a:t>Your Title Here</a:t>
            </a:r>
          </a:p>
          <a:p>
            <a:pPr algn="ctr"/>
            <a:endParaRPr lang="en-MY" sz="2000" dirty="0"/>
          </a:p>
          <a:p>
            <a:pPr algn="ctr"/>
            <a:r>
              <a:rPr lang="en-MY" sz="2000" dirty="0">
                <a:solidFill>
                  <a:schemeClr val="bg1"/>
                </a:solidFill>
              </a:rPr>
              <a:t>Lorem ipsum </a:t>
            </a:r>
            <a:r>
              <a:rPr lang="en-MY" sz="2000" dirty="0" err="1">
                <a:solidFill>
                  <a:schemeClr val="bg1"/>
                </a:solidFill>
              </a:rPr>
              <a:t>dolor</a:t>
            </a:r>
            <a:r>
              <a:rPr lang="en-MY" sz="2000" dirty="0">
                <a:solidFill>
                  <a:schemeClr val="bg1"/>
                </a:solidFill>
              </a:rPr>
              <a:t> sit </a:t>
            </a:r>
            <a:r>
              <a:rPr lang="en-MY" sz="2000" dirty="0" err="1">
                <a:solidFill>
                  <a:schemeClr val="bg1"/>
                </a:solidFill>
              </a:rPr>
              <a:t>amet</a:t>
            </a:r>
            <a:r>
              <a:rPr lang="en-MY" sz="2000" dirty="0">
                <a:solidFill>
                  <a:schemeClr val="bg1"/>
                </a:solidFill>
              </a:rPr>
              <a:t>, </a:t>
            </a:r>
            <a:r>
              <a:rPr lang="en-MY" sz="2000" dirty="0" err="1">
                <a:solidFill>
                  <a:schemeClr val="bg1"/>
                </a:solidFill>
              </a:rPr>
              <a:t>consectetuer</a:t>
            </a:r>
            <a:r>
              <a:rPr lang="en-MY" sz="2000" dirty="0">
                <a:solidFill>
                  <a:schemeClr val="bg1"/>
                </a:solidFill>
              </a:rPr>
              <a:t> </a:t>
            </a:r>
            <a:r>
              <a:rPr lang="en-MY" sz="2000" dirty="0" err="1">
                <a:solidFill>
                  <a:schemeClr val="bg1"/>
                </a:solidFill>
              </a:rPr>
              <a:t>adipiscing</a:t>
            </a:r>
            <a:r>
              <a:rPr lang="en-MY" sz="2000" dirty="0">
                <a:solidFill>
                  <a:schemeClr val="bg1"/>
                </a:solidFill>
              </a:rPr>
              <a:t> </a:t>
            </a:r>
            <a:r>
              <a:rPr lang="en-MY" sz="2000" dirty="0" err="1">
                <a:solidFill>
                  <a:schemeClr val="bg1"/>
                </a:solidFill>
              </a:rPr>
              <a:t>elit</a:t>
            </a:r>
            <a:r>
              <a:rPr lang="en-MY" sz="2000" dirty="0">
                <a:solidFill>
                  <a:schemeClr val="bg1"/>
                </a:solidFill>
              </a:rPr>
              <a:t>. </a:t>
            </a:r>
            <a:r>
              <a:rPr lang="en-MY" sz="2000" dirty="0" err="1">
                <a:solidFill>
                  <a:schemeClr val="bg1"/>
                </a:solidFill>
              </a:rPr>
              <a:t>Aenean</a:t>
            </a:r>
            <a:r>
              <a:rPr lang="en-MY" sz="2000" dirty="0">
                <a:solidFill>
                  <a:schemeClr val="bg1"/>
                </a:solidFill>
              </a:rPr>
              <a:t> </a:t>
            </a:r>
            <a:r>
              <a:rPr lang="en-MY" sz="2000" dirty="0" err="1">
                <a:solidFill>
                  <a:schemeClr val="bg1"/>
                </a:solidFill>
              </a:rPr>
              <a:t>commodo</a:t>
            </a:r>
            <a:r>
              <a:rPr lang="en-MY" sz="2000" dirty="0">
                <a:solidFill>
                  <a:schemeClr val="bg1"/>
                </a:solidFill>
              </a:rPr>
              <a:t>.</a:t>
            </a:r>
            <a:endParaRPr lang="en-MY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2E2A17-48F4-4E08-9761-05ABEF89D4B1}"/>
              </a:ext>
            </a:extLst>
          </p:cNvPr>
          <p:cNvSpPr/>
          <p:nvPr/>
        </p:nvSpPr>
        <p:spPr>
          <a:xfrm>
            <a:off x="8382000" y="3429000"/>
            <a:ext cx="3200399" cy="23536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MY" sz="2400" b="1" dirty="0">
                <a:latin typeface="+mj-lt"/>
              </a:rPr>
              <a:t>Your Title Here</a:t>
            </a:r>
          </a:p>
          <a:p>
            <a:pPr algn="ctr"/>
            <a:endParaRPr lang="en-MY" sz="2000" dirty="0"/>
          </a:p>
          <a:p>
            <a:pPr algn="ctr"/>
            <a:r>
              <a:rPr lang="en-MY" sz="2000" dirty="0">
                <a:solidFill>
                  <a:schemeClr val="bg1"/>
                </a:solidFill>
              </a:rPr>
              <a:t>Lorem ipsum </a:t>
            </a:r>
            <a:r>
              <a:rPr lang="en-MY" sz="2000" dirty="0" err="1">
                <a:solidFill>
                  <a:schemeClr val="bg1"/>
                </a:solidFill>
              </a:rPr>
              <a:t>dolor</a:t>
            </a:r>
            <a:r>
              <a:rPr lang="en-MY" sz="2000" dirty="0">
                <a:solidFill>
                  <a:schemeClr val="bg1"/>
                </a:solidFill>
              </a:rPr>
              <a:t> sit </a:t>
            </a:r>
            <a:r>
              <a:rPr lang="en-MY" sz="2000" dirty="0" err="1">
                <a:solidFill>
                  <a:schemeClr val="bg1"/>
                </a:solidFill>
              </a:rPr>
              <a:t>amet</a:t>
            </a:r>
            <a:r>
              <a:rPr lang="en-MY" sz="2000" dirty="0">
                <a:solidFill>
                  <a:schemeClr val="bg1"/>
                </a:solidFill>
              </a:rPr>
              <a:t>, </a:t>
            </a:r>
            <a:r>
              <a:rPr lang="en-MY" sz="2000" dirty="0" err="1">
                <a:solidFill>
                  <a:schemeClr val="bg1"/>
                </a:solidFill>
              </a:rPr>
              <a:t>consectetuer</a:t>
            </a:r>
            <a:r>
              <a:rPr lang="en-MY" sz="2000" dirty="0">
                <a:solidFill>
                  <a:schemeClr val="bg1"/>
                </a:solidFill>
              </a:rPr>
              <a:t> </a:t>
            </a:r>
            <a:r>
              <a:rPr lang="en-MY" sz="2000" dirty="0" err="1">
                <a:solidFill>
                  <a:schemeClr val="bg1"/>
                </a:solidFill>
              </a:rPr>
              <a:t>adipiscing</a:t>
            </a:r>
            <a:r>
              <a:rPr lang="en-MY" sz="2000" dirty="0">
                <a:solidFill>
                  <a:schemeClr val="bg1"/>
                </a:solidFill>
              </a:rPr>
              <a:t> </a:t>
            </a:r>
            <a:r>
              <a:rPr lang="en-MY" sz="2000" dirty="0" err="1">
                <a:solidFill>
                  <a:schemeClr val="bg1"/>
                </a:solidFill>
              </a:rPr>
              <a:t>elit</a:t>
            </a:r>
            <a:r>
              <a:rPr lang="en-MY" sz="2000" dirty="0">
                <a:solidFill>
                  <a:schemeClr val="bg1"/>
                </a:solidFill>
              </a:rPr>
              <a:t>. </a:t>
            </a:r>
            <a:r>
              <a:rPr lang="en-MY" sz="2000" dirty="0" err="1">
                <a:solidFill>
                  <a:schemeClr val="bg1"/>
                </a:solidFill>
              </a:rPr>
              <a:t>Aenean</a:t>
            </a:r>
            <a:r>
              <a:rPr lang="en-MY" sz="2000" dirty="0">
                <a:solidFill>
                  <a:schemeClr val="bg1"/>
                </a:solidFill>
              </a:rPr>
              <a:t> </a:t>
            </a:r>
            <a:r>
              <a:rPr lang="en-MY" sz="2000" dirty="0" err="1">
                <a:solidFill>
                  <a:schemeClr val="bg1"/>
                </a:solidFill>
              </a:rPr>
              <a:t>commodo</a:t>
            </a:r>
            <a:r>
              <a:rPr lang="en-MY" sz="2000" dirty="0">
                <a:solidFill>
                  <a:schemeClr val="bg1"/>
                </a:solidFill>
              </a:rPr>
              <a:t>.</a:t>
            </a:r>
            <a:endParaRPr lang="en-MY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42821-764E-4843-ABE8-F60E97210A8F}"/>
              </a:ext>
            </a:extLst>
          </p:cNvPr>
          <p:cNvSpPr/>
          <p:nvPr/>
        </p:nvSpPr>
        <p:spPr>
          <a:xfrm>
            <a:off x="4495800" y="3444862"/>
            <a:ext cx="3200399" cy="23536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MY" sz="2400" b="1" dirty="0">
                <a:latin typeface="+mj-lt"/>
              </a:rPr>
              <a:t>Your Title Here</a:t>
            </a:r>
          </a:p>
          <a:p>
            <a:pPr algn="ctr"/>
            <a:endParaRPr lang="en-MY" sz="2000" dirty="0"/>
          </a:p>
          <a:p>
            <a:pPr algn="ctr"/>
            <a:r>
              <a:rPr lang="en-MY" sz="2000" dirty="0">
                <a:solidFill>
                  <a:schemeClr val="bg1"/>
                </a:solidFill>
              </a:rPr>
              <a:t>Lorem ipsum </a:t>
            </a:r>
            <a:r>
              <a:rPr lang="en-MY" sz="2000" dirty="0" err="1">
                <a:solidFill>
                  <a:schemeClr val="bg1"/>
                </a:solidFill>
              </a:rPr>
              <a:t>dolor</a:t>
            </a:r>
            <a:r>
              <a:rPr lang="en-MY" sz="2000" dirty="0">
                <a:solidFill>
                  <a:schemeClr val="bg1"/>
                </a:solidFill>
              </a:rPr>
              <a:t> sit </a:t>
            </a:r>
            <a:r>
              <a:rPr lang="en-MY" sz="2000" dirty="0" err="1">
                <a:solidFill>
                  <a:schemeClr val="bg1"/>
                </a:solidFill>
              </a:rPr>
              <a:t>amet</a:t>
            </a:r>
            <a:r>
              <a:rPr lang="en-MY" sz="2000" dirty="0">
                <a:solidFill>
                  <a:schemeClr val="bg1"/>
                </a:solidFill>
              </a:rPr>
              <a:t>, </a:t>
            </a:r>
            <a:r>
              <a:rPr lang="en-MY" sz="2000" dirty="0" err="1">
                <a:solidFill>
                  <a:schemeClr val="bg1"/>
                </a:solidFill>
              </a:rPr>
              <a:t>consectetuer</a:t>
            </a:r>
            <a:r>
              <a:rPr lang="en-MY" sz="2000" dirty="0">
                <a:solidFill>
                  <a:schemeClr val="bg1"/>
                </a:solidFill>
              </a:rPr>
              <a:t> </a:t>
            </a:r>
            <a:r>
              <a:rPr lang="en-MY" sz="2000" dirty="0" err="1">
                <a:solidFill>
                  <a:schemeClr val="bg1"/>
                </a:solidFill>
              </a:rPr>
              <a:t>adipiscing</a:t>
            </a:r>
            <a:r>
              <a:rPr lang="en-MY" sz="2000" dirty="0">
                <a:solidFill>
                  <a:schemeClr val="bg1"/>
                </a:solidFill>
              </a:rPr>
              <a:t> </a:t>
            </a:r>
            <a:r>
              <a:rPr lang="en-MY" sz="2000" dirty="0" err="1">
                <a:solidFill>
                  <a:schemeClr val="bg1"/>
                </a:solidFill>
              </a:rPr>
              <a:t>elit</a:t>
            </a:r>
            <a:r>
              <a:rPr lang="en-MY" sz="2000" dirty="0">
                <a:solidFill>
                  <a:schemeClr val="bg1"/>
                </a:solidFill>
              </a:rPr>
              <a:t>. </a:t>
            </a:r>
            <a:r>
              <a:rPr lang="en-MY" sz="2000" dirty="0" err="1">
                <a:solidFill>
                  <a:schemeClr val="bg1"/>
                </a:solidFill>
              </a:rPr>
              <a:t>Aenean</a:t>
            </a:r>
            <a:r>
              <a:rPr lang="en-MY" sz="2000" dirty="0">
                <a:solidFill>
                  <a:schemeClr val="bg1"/>
                </a:solidFill>
              </a:rPr>
              <a:t> </a:t>
            </a:r>
            <a:r>
              <a:rPr lang="en-MY" sz="2000" dirty="0" err="1">
                <a:solidFill>
                  <a:schemeClr val="bg1"/>
                </a:solidFill>
              </a:rPr>
              <a:t>commodo</a:t>
            </a:r>
            <a:r>
              <a:rPr lang="en-MY" sz="2000" dirty="0">
                <a:solidFill>
                  <a:schemeClr val="bg1"/>
                </a:solidFill>
              </a:rPr>
              <a:t>.</a:t>
            </a:r>
            <a:endParaRPr lang="en-MY" sz="2000" dirty="0"/>
          </a:p>
        </p:txBody>
      </p:sp>
      <p:pic>
        <p:nvPicPr>
          <p:cNvPr id="6" name="Picture Placeholder 5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92E59DB5-85E9-474F-8BD3-B4A1E4B449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/>
      </p:pic>
      <p:pic>
        <p:nvPicPr>
          <p:cNvPr id="12" name="Picture Placeholder 11" descr="A tall building in a city&#10;&#10;Description automatically generated">
            <a:extLst>
              <a:ext uri="{FF2B5EF4-FFF2-40B4-BE49-F238E27FC236}">
                <a16:creationId xmlns:a16="http://schemas.microsoft.com/office/drawing/2014/main" id="{2F975656-4BB8-4394-875B-0B31DC18ED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4495800" y="1561110"/>
            <a:ext cx="3200399" cy="1883752"/>
          </a:xfrm>
        </p:spPr>
      </p:pic>
      <p:pic>
        <p:nvPicPr>
          <p:cNvPr id="20" name="Picture Placeholder 19" descr="A picture containing text&#10;&#10;Description automatically generated">
            <a:extLst>
              <a:ext uri="{FF2B5EF4-FFF2-40B4-BE49-F238E27FC236}">
                <a16:creationId xmlns:a16="http://schemas.microsoft.com/office/drawing/2014/main" id="{48F18856-4E98-4247-A8D0-EAE33CC053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5329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D73A6EB5-7A8C-470F-A9F5-B3B10489BB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EE510A-1390-4E40-8339-9668742B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3 Images - 2</a:t>
            </a:r>
          </a:p>
        </p:txBody>
      </p:sp>
      <p:pic>
        <p:nvPicPr>
          <p:cNvPr id="16" name="Picture Placeholder 1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9EDAFC4-D235-4226-B988-37B2F76B6B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A smiling person in a blue shirt&#10;&#10;Description automatically generated">
            <a:extLst>
              <a:ext uri="{FF2B5EF4-FFF2-40B4-BE49-F238E27FC236}">
                <a16:creationId xmlns:a16="http://schemas.microsoft.com/office/drawing/2014/main" id="{85A69E3E-BCD2-43C0-9BFD-C6C627F24A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1AC3482-81E3-4DA7-9C8A-45575857FADC}"/>
              </a:ext>
            </a:extLst>
          </p:cNvPr>
          <p:cNvSpPr/>
          <p:nvPr/>
        </p:nvSpPr>
        <p:spPr>
          <a:xfrm>
            <a:off x="628650" y="4114800"/>
            <a:ext cx="32385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chemeClr val="accent1"/>
                </a:solidFill>
                <a:latin typeface="+mj-lt"/>
              </a:rPr>
              <a:t>Your Title Here</a:t>
            </a:r>
          </a:p>
          <a:p>
            <a:pPr algn="ctr"/>
            <a:endParaRPr lang="en-MY" dirty="0">
              <a:solidFill>
                <a:schemeClr val="accent1"/>
              </a:solidFill>
            </a:endParaRPr>
          </a:p>
          <a:p>
            <a:pPr algn="ctr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DD045-720F-4CF4-8468-DB7E61DF132D}"/>
              </a:ext>
            </a:extLst>
          </p:cNvPr>
          <p:cNvSpPr/>
          <p:nvPr/>
        </p:nvSpPr>
        <p:spPr>
          <a:xfrm>
            <a:off x="4476750" y="4114800"/>
            <a:ext cx="32385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chemeClr val="accent1"/>
                </a:solidFill>
                <a:latin typeface="+mj-lt"/>
              </a:rPr>
              <a:t>Your Title Here</a:t>
            </a:r>
          </a:p>
          <a:p>
            <a:pPr algn="ctr"/>
            <a:endParaRPr lang="en-MY" dirty="0">
              <a:solidFill>
                <a:schemeClr val="accent1"/>
              </a:solidFill>
            </a:endParaRPr>
          </a:p>
          <a:p>
            <a:pPr algn="ctr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E4D19E-FE5D-433C-8BBE-DB011D8060C9}"/>
              </a:ext>
            </a:extLst>
          </p:cNvPr>
          <p:cNvSpPr/>
          <p:nvPr/>
        </p:nvSpPr>
        <p:spPr>
          <a:xfrm>
            <a:off x="8324850" y="4114800"/>
            <a:ext cx="32385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chemeClr val="accent1"/>
                </a:solidFill>
                <a:latin typeface="+mj-lt"/>
              </a:rPr>
              <a:t>Your Title Here</a:t>
            </a:r>
          </a:p>
          <a:p>
            <a:pPr algn="ctr"/>
            <a:endParaRPr lang="en-MY" dirty="0">
              <a:solidFill>
                <a:schemeClr val="accent1"/>
              </a:solidFill>
            </a:endParaRPr>
          </a:p>
          <a:p>
            <a:pPr algn="ctr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844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6D4E-794F-4E93-A233-FC6E25B2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Images</a:t>
            </a:r>
            <a:endParaRPr lang="en-MY" dirty="0"/>
          </a:p>
        </p:txBody>
      </p:sp>
      <p:pic>
        <p:nvPicPr>
          <p:cNvPr id="12" name="Picture Placeholder 11" descr="A smiling person in a blue shirt&#10;&#10;Description automatically generated">
            <a:extLst>
              <a:ext uri="{FF2B5EF4-FFF2-40B4-BE49-F238E27FC236}">
                <a16:creationId xmlns:a16="http://schemas.microsoft.com/office/drawing/2014/main" id="{CB0F0C20-7209-41D9-8879-4B06A08234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ABDEE4E-06F7-406B-9FBB-0580233807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149185B3-C7A8-40C8-BDC8-2662169A9F7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8099" y="1600200"/>
            <a:ext cx="1828800" cy="1828800"/>
          </a:xfrm>
        </p:spPr>
      </p:pic>
      <p:pic>
        <p:nvPicPr>
          <p:cNvPr id="18" name="Picture Placeholder 1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5931925-E5A8-49A7-B780-A390B8AEF7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8099" y="3907788"/>
            <a:ext cx="1828800" cy="18288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773C5E-CA59-435A-BDF6-9C677005FD78}"/>
              </a:ext>
            </a:extLst>
          </p:cNvPr>
          <p:cNvSpPr txBox="1"/>
          <p:nvPr/>
        </p:nvSpPr>
        <p:spPr>
          <a:xfrm>
            <a:off x="2730500" y="1600200"/>
            <a:ext cx="3073399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latin typeface="+mj-lt"/>
              </a:rPr>
              <a:t>Y</a:t>
            </a:r>
            <a:r>
              <a:rPr lang="en-US" altLang="zh-CN" sz="2400" b="1" dirty="0">
                <a:latin typeface="+mj-lt"/>
              </a:rPr>
              <a:t>our Title Here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94A0E-2BDC-4426-AE4F-4A3D4D535E0D}"/>
              </a:ext>
            </a:extLst>
          </p:cNvPr>
          <p:cNvSpPr txBox="1"/>
          <p:nvPr/>
        </p:nvSpPr>
        <p:spPr>
          <a:xfrm>
            <a:off x="2730499" y="3907788"/>
            <a:ext cx="3073399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latin typeface="+mj-lt"/>
              </a:rPr>
              <a:t>Y</a:t>
            </a:r>
            <a:r>
              <a:rPr lang="en-US" altLang="zh-CN" sz="2400" b="1" dirty="0">
                <a:latin typeface="+mj-lt"/>
              </a:rPr>
              <a:t>our Title Here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5E416-B3C6-462F-B69F-4D7CFC83C4B5}"/>
              </a:ext>
            </a:extLst>
          </p:cNvPr>
          <p:cNvSpPr txBox="1"/>
          <p:nvPr/>
        </p:nvSpPr>
        <p:spPr>
          <a:xfrm>
            <a:off x="8509001" y="1600200"/>
            <a:ext cx="3073399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latin typeface="+mj-lt"/>
              </a:rPr>
              <a:t>Y</a:t>
            </a:r>
            <a:r>
              <a:rPr lang="en-US" altLang="zh-CN" sz="2400" b="1" dirty="0">
                <a:latin typeface="+mj-lt"/>
              </a:rPr>
              <a:t>our Title Here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DCE4D-046C-45F1-A572-845F5927B4B0}"/>
              </a:ext>
            </a:extLst>
          </p:cNvPr>
          <p:cNvSpPr txBox="1"/>
          <p:nvPr/>
        </p:nvSpPr>
        <p:spPr>
          <a:xfrm>
            <a:off x="8509000" y="3907788"/>
            <a:ext cx="3073399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latin typeface="+mj-lt"/>
              </a:rPr>
              <a:t>Y</a:t>
            </a:r>
            <a:r>
              <a:rPr lang="en-US" altLang="zh-CN" sz="2400" b="1" dirty="0">
                <a:latin typeface="+mj-lt"/>
              </a:rPr>
              <a:t>our Title Here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7225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DDB82E-7C0C-4ED9-8A59-8E792F2AF7C2}"/>
              </a:ext>
            </a:extLst>
          </p:cNvPr>
          <p:cNvSpPr/>
          <p:nvPr/>
        </p:nvSpPr>
        <p:spPr>
          <a:xfrm>
            <a:off x="2438400" y="1600200"/>
            <a:ext cx="3365498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MY" altLang="zh-CN" sz="2400" b="1" dirty="0">
                <a:latin typeface="+mj-lt"/>
              </a:rPr>
              <a:t>Y</a:t>
            </a:r>
            <a:r>
              <a:rPr lang="en-US" altLang="zh-CN" sz="2400" b="1" dirty="0">
                <a:latin typeface="+mj-lt"/>
              </a:rPr>
              <a:t>our Title Here</a:t>
            </a:r>
            <a:endParaRPr lang="en-MY" sz="2400" b="1" dirty="0">
              <a:latin typeface="+mj-lt"/>
            </a:endParaRPr>
          </a:p>
          <a:p>
            <a:pPr algn="just"/>
            <a:r>
              <a:rPr lang="en-MY" dirty="0"/>
              <a:t>Lorem ipsum </a:t>
            </a:r>
            <a:r>
              <a:rPr lang="en-MY" dirty="0" err="1"/>
              <a:t>dolor</a:t>
            </a:r>
            <a:r>
              <a:rPr lang="en-MY" dirty="0"/>
              <a:t> sit </a:t>
            </a:r>
            <a:r>
              <a:rPr lang="en-MY" dirty="0" err="1"/>
              <a:t>amet</a:t>
            </a:r>
            <a:r>
              <a:rPr lang="en-MY" dirty="0"/>
              <a:t>, </a:t>
            </a:r>
            <a:r>
              <a:rPr lang="en-MY" dirty="0" err="1"/>
              <a:t>consectetuer</a:t>
            </a:r>
            <a:r>
              <a:rPr lang="en-MY" dirty="0"/>
              <a:t> </a:t>
            </a:r>
            <a:r>
              <a:rPr lang="en-MY" dirty="0" err="1"/>
              <a:t>adipiscing</a:t>
            </a:r>
            <a:r>
              <a:rPr lang="en-MY" dirty="0"/>
              <a:t> </a:t>
            </a:r>
            <a:r>
              <a:rPr lang="en-MY" dirty="0" err="1"/>
              <a:t>elit</a:t>
            </a:r>
            <a:r>
              <a:rPr lang="en-MY" dirty="0"/>
              <a:t>. </a:t>
            </a:r>
            <a:r>
              <a:rPr lang="en-MY" dirty="0" err="1"/>
              <a:t>Aenean</a:t>
            </a:r>
            <a:r>
              <a:rPr lang="en-MY" dirty="0"/>
              <a:t> </a:t>
            </a:r>
            <a:r>
              <a:rPr lang="en-MY" dirty="0" err="1"/>
              <a:t>commodo</a:t>
            </a:r>
            <a:r>
              <a:rPr lang="en-MY" dirty="0"/>
              <a:t> ligula </a:t>
            </a:r>
            <a:r>
              <a:rPr lang="en-MY" dirty="0" err="1"/>
              <a:t>eget</a:t>
            </a:r>
            <a:r>
              <a:rPr lang="en-MY" dirty="0"/>
              <a:t> </a:t>
            </a:r>
            <a:r>
              <a:rPr lang="en-MY" dirty="0" err="1"/>
              <a:t>dolor</a:t>
            </a:r>
            <a:r>
              <a:rPr lang="en-MY" dirty="0"/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46D4E-794F-4E93-A233-FC6E25B2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Images - 2</a:t>
            </a:r>
            <a:endParaRPr lang="en-MY" dirty="0"/>
          </a:p>
        </p:txBody>
      </p:sp>
      <p:pic>
        <p:nvPicPr>
          <p:cNvPr id="12" name="Picture Placeholder 11" descr="A smiling person in a blue shirt&#10;&#10;Description automatically generated">
            <a:extLst>
              <a:ext uri="{FF2B5EF4-FFF2-40B4-BE49-F238E27FC236}">
                <a16:creationId xmlns:a16="http://schemas.microsoft.com/office/drawing/2014/main" id="{CB0F0C20-7209-41D9-8879-4B06A08234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ABDEE4E-06F7-406B-9FBB-0580233807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149185B3-C7A8-40C8-BDC8-2662169A9F7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8102" y="1600200"/>
            <a:ext cx="1828800" cy="1828800"/>
          </a:xfrm>
        </p:spPr>
      </p:pic>
      <p:pic>
        <p:nvPicPr>
          <p:cNvPr id="18" name="Picture Placeholder 1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5931925-E5A8-49A7-B780-A390B8AEF7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8102" y="3907788"/>
            <a:ext cx="1828800" cy="18288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73A2C9B-18E4-41CA-A2CF-BB545C7F3948}"/>
              </a:ext>
            </a:extLst>
          </p:cNvPr>
          <p:cNvSpPr/>
          <p:nvPr/>
        </p:nvSpPr>
        <p:spPr>
          <a:xfrm>
            <a:off x="8216902" y="1600200"/>
            <a:ext cx="3365498" cy="1828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MY" altLang="zh-CN" sz="2400" b="1">
                <a:latin typeface="+mj-lt"/>
              </a:rPr>
              <a:t>Y</a:t>
            </a:r>
            <a:r>
              <a:rPr lang="en-US" altLang="zh-CN" sz="2400" b="1">
                <a:latin typeface="+mj-lt"/>
              </a:rPr>
              <a:t>our </a:t>
            </a:r>
            <a:r>
              <a:rPr lang="en-US" altLang="zh-CN" sz="2400" b="1" dirty="0">
                <a:latin typeface="+mj-lt"/>
              </a:rPr>
              <a:t>Title Here</a:t>
            </a:r>
            <a:endParaRPr lang="en-MY" sz="2400" b="1">
              <a:latin typeface="+mj-lt"/>
            </a:endParaRPr>
          </a:p>
          <a:p>
            <a:pPr algn="just"/>
            <a:r>
              <a:rPr lang="en-MY"/>
              <a:t>Lorem ipsum dolor sit amet, consectetuer adipiscing elit. Aenean commodo ligula eget dolor. </a:t>
            </a:r>
            <a:endParaRPr lang="en-MY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21AA56-3752-46D0-AAA4-350768269602}"/>
              </a:ext>
            </a:extLst>
          </p:cNvPr>
          <p:cNvSpPr/>
          <p:nvPr/>
        </p:nvSpPr>
        <p:spPr>
          <a:xfrm>
            <a:off x="2438400" y="3907788"/>
            <a:ext cx="3365498" cy="1828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MY" altLang="zh-CN" sz="2400" b="1" dirty="0">
                <a:latin typeface="+mj-lt"/>
              </a:rPr>
              <a:t>Y</a:t>
            </a:r>
            <a:r>
              <a:rPr lang="en-US" altLang="zh-CN" sz="2400" b="1" dirty="0">
                <a:latin typeface="+mj-lt"/>
              </a:rPr>
              <a:t>our Title Here</a:t>
            </a:r>
            <a:endParaRPr lang="en-MY" sz="2400" b="1" dirty="0">
              <a:latin typeface="+mj-lt"/>
            </a:endParaRPr>
          </a:p>
          <a:p>
            <a:pPr algn="just"/>
            <a:r>
              <a:rPr lang="en-MY" dirty="0"/>
              <a:t>Lorem ipsum </a:t>
            </a:r>
            <a:r>
              <a:rPr lang="en-MY" dirty="0" err="1"/>
              <a:t>dolor</a:t>
            </a:r>
            <a:r>
              <a:rPr lang="en-MY" dirty="0"/>
              <a:t> sit </a:t>
            </a:r>
            <a:r>
              <a:rPr lang="en-MY" dirty="0" err="1"/>
              <a:t>amet</a:t>
            </a:r>
            <a:r>
              <a:rPr lang="en-MY" dirty="0"/>
              <a:t>, </a:t>
            </a:r>
            <a:r>
              <a:rPr lang="en-MY" dirty="0" err="1"/>
              <a:t>consectetuer</a:t>
            </a:r>
            <a:r>
              <a:rPr lang="en-MY" dirty="0"/>
              <a:t> </a:t>
            </a:r>
            <a:r>
              <a:rPr lang="en-MY" dirty="0" err="1"/>
              <a:t>adipiscing</a:t>
            </a:r>
            <a:r>
              <a:rPr lang="en-MY" dirty="0"/>
              <a:t> </a:t>
            </a:r>
            <a:r>
              <a:rPr lang="en-MY" dirty="0" err="1"/>
              <a:t>elit</a:t>
            </a:r>
            <a:r>
              <a:rPr lang="en-MY" dirty="0"/>
              <a:t>. </a:t>
            </a:r>
            <a:r>
              <a:rPr lang="en-MY" dirty="0" err="1"/>
              <a:t>Aenean</a:t>
            </a:r>
            <a:r>
              <a:rPr lang="en-MY" dirty="0"/>
              <a:t> </a:t>
            </a:r>
            <a:r>
              <a:rPr lang="en-MY" dirty="0" err="1"/>
              <a:t>commodo</a:t>
            </a:r>
            <a:r>
              <a:rPr lang="en-MY" dirty="0"/>
              <a:t> ligula </a:t>
            </a:r>
            <a:r>
              <a:rPr lang="en-MY" dirty="0" err="1"/>
              <a:t>eget</a:t>
            </a:r>
            <a:r>
              <a:rPr lang="en-MY" dirty="0"/>
              <a:t> </a:t>
            </a:r>
            <a:r>
              <a:rPr lang="en-MY" dirty="0" err="1"/>
              <a:t>dolor</a:t>
            </a:r>
            <a:r>
              <a:rPr lang="en-MY" dirty="0"/>
              <a:t>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470F75-A9C0-4654-BF79-BFB88D19418B}"/>
              </a:ext>
            </a:extLst>
          </p:cNvPr>
          <p:cNvSpPr/>
          <p:nvPr/>
        </p:nvSpPr>
        <p:spPr>
          <a:xfrm>
            <a:off x="8216902" y="3907788"/>
            <a:ext cx="3365498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MY" altLang="zh-CN" sz="2400" b="1" dirty="0">
                <a:latin typeface="+mj-lt"/>
              </a:rPr>
              <a:t>Y</a:t>
            </a:r>
            <a:r>
              <a:rPr lang="en-US" altLang="zh-CN" sz="2400" b="1" dirty="0">
                <a:latin typeface="+mj-lt"/>
              </a:rPr>
              <a:t>our Title Here</a:t>
            </a:r>
            <a:endParaRPr lang="en-MY" sz="2400" b="1" dirty="0">
              <a:latin typeface="+mj-lt"/>
            </a:endParaRPr>
          </a:p>
          <a:p>
            <a:pPr algn="just"/>
            <a:r>
              <a:rPr lang="en-MY" dirty="0"/>
              <a:t>Lorem ipsum </a:t>
            </a:r>
            <a:r>
              <a:rPr lang="en-MY" dirty="0" err="1"/>
              <a:t>dolor</a:t>
            </a:r>
            <a:r>
              <a:rPr lang="en-MY" dirty="0"/>
              <a:t> sit </a:t>
            </a:r>
            <a:r>
              <a:rPr lang="en-MY" dirty="0" err="1"/>
              <a:t>amet</a:t>
            </a:r>
            <a:r>
              <a:rPr lang="en-MY" dirty="0"/>
              <a:t>, </a:t>
            </a:r>
            <a:r>
              <a:rPr lang="en-MY" dirty="0" err="1"/>
              <a:t>consectetuer</a:t>
            </a:r>
            <a:r>
              <a:rPr lang="en-MY" dirty="0"/>
              <a:t> </a:t>
            </a:r>
            <a:r>
              <a:rPr lang="en-MY" dirty="0" err="1"/>
              <a:t>adipiscing</a:t>
            </a:r>
            <a:r>
              <a:rPr lang="en-MY" dirty="0"/>
              <a:t> </a:t>
            </a:r>
            <a:r>
              <a:rPr lang="en-MY" dirty="0" err="1"/>
              <a:t>elit</a:t>
            </a:r>
            <a:r>
              <a:rPr lang="en-MY" dirty="0"/>
              <a:t>. </a:t>
            </a:r>
            <a:r>
              <a:rPr lang="en-MY" dirty="0" err="1"/>
              <a:t>Aenean</a:t>
            </a:r>
            <a:r>
              <a:rPr lang="en-MY" dirty="0"/>
              <a:t> </a:t>
            </a:r>
            <a:r>
              <a:rPr lang="en-MY" dirty="0" err="1"/>
              <a:t>commodo</a:t>
            </a:r>
            <a:r>
              <a:rPr lang="en-MY" dirty="0"/>
              <a:t> ligula </a:t>
            </a:r>
            <a:r>
              <a:rPr lang="en-MY" dirty="0" err="1"/>
              <a:t>eget</a:t>
            </a:r>
            <a:r>
              <a:rPr lang="en-MY" dirty="0"/>
              <a:t> </a:t>
            </a:r>
            <a:r>
              <a:rPr lang="en-MY" dirty="0" err="1"/>
              <a:t>dolor</a:t>
            </a:r>
            <a:r>
              <a:rPr lang="en-MY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0568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1335-B0DD-4495-ADD9-461A4EEC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- Layout 1</a:t>
            </a:r>
            <a:endParaRPr lang="en-MY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A3B8AFA-079D-4A59-9AF7-6A013E33F1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014660"/>
              </p:ext>
            </p:extLst>
          </p:nvPr>
        </p:nvGraphicFramePr>
        <p:xfrm>
          <a:off x="457200" y="1295400"/>
          <a:ext cx="5486400" cy="4354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BCC85FD-FF7F-4089-8191-43BDADF0B0C0}"/>
              </a:ext>
            </a:extLst>
          </p:cNvPr>
          <p:cNvSpPr txBox="1"/>
          <p:nvPr/>
        </p:nvSpPr>
        <p:spPr>
          <a:xfrm>
            <a:off x="6413500" y="1682115"/>
            <a:ext cx="51689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solidFill>
                  <a:schemeClr val="accent1"/>
                </a:solidFill>
                <a:latin typeface="+mj-lt"/>
              </a:rPr>
              <a:t>Y</a:t>
            </a:r>
            <a:r>
              <a:rPr lang="en-US" altLang="zh-CN" sz="2400" b="1" dirty="0">
                <a:solidFill>
                  <a:schemeClr val="accent1"/>
                </a:solidFill>
                <a:latin typeface="+mj-lt"/>
              </a:rPr>
              <a:t>our Title Here</a:t>
            </a:r>
            <a:endParaRPr lang="en-MY" b="1" dirty="0">
              <a:solidFill>
                <a:schemeClr val="accent1"/>
              </a:solidFill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29237-82EF-44A2-8D41-CE59583410F5}"/>
              </a:ext>
            </a:extLst>
          </p:cNvPr>
          <p:cNvSpPr txBox="1"/>
          <p:nvPr/>
        </p:nvSpPr>
        <p:spPr>
          <a:xfrm>
            <a:off x="6413500" y="3165158"/>
            <a:ext cx="51689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Y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our Title Here</a:t>
            </a:r>
            <a:endParaRPr lang="en-MY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79C95-67CE-4A28-8C15-FC806DF7026D}"/>
              </a:ext>
            </a:extLst>
          </p:cNvPr>
          <p:cNvSpPr txBox="1"/>
          <p:nvPr/>
        </p:nvSpPr>
        <p:spPr>
          <a:xfrm>
            <a:off x="6413500" y="4648200"/>
            <a:ext cx="51689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Y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our Title Here</a:t>
            </a:r>
            <a:endParaRPr lang="en-MY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0703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5982CBB-54FC-4BC9-845B-6D19C64DCCC6}"/>
              </a:ext>
            </a:extLst>
          </p:cNvPr>
          <p:cNvGrpSpPr/>
          <p:nvPr/>
        </p:nvGrpSpPr>
        <p:grpSpPr>
          <a:xfrm>
            <a:off x="4267200" y="1752600"/>
            <a:ext cx="5138021" cy="738664"/>
            <a:chOff x="4267200" y="1600200"/>
            <a:chExt cx="5138021" cy="7386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356595-B562-45DD-BC5E-DCE3A8F515C7}"/>
                </a:ext>
              </a:extLst>
            </p:cNvPr>
            <p:cNvSpPr txBox="1"/>
            <p:nvPr/>
          </p:nvSpPr>
          <p:spPr>
            <a:xfrm>
              <a:off x="5351226" y="1723311"/>
              <a:ext cx="405399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Research Background</a:t>
              </a:r>
              <a:endParaRPr lang="en-MY" sz="3200" dirty="0">
                <a:latin typeface="+mj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4BA672D-B356-48F3-8264-E12E4053C019}"/>
                </a:ext>
              </a:extLst>
            </p:cNvPr>
            <p:cNvGrpSpPr/>
            <p:nvPr/>
          </p:nvGrpSpPr>
          <p:grpSpPr>
            <a:xfrm>
              <a:off x="4267200" y="1600200"/>
              <a:ext cx="738665" cy="738664"/>
              <a:chOff x="4267199" y="1268631"/>
              <a:chExt cx="1173481" cy="117348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C4D9C1-E46D-4419-BCC6-27B44641BF8B}"/>
                  </a:ext>
                </a:extLst>
              </p:cNvPr>
              <p:cNvSpPr/>
              <p:nvPr/>
            </p:nvSpPr>
            <p:spPr>
              <a:xfrm>
                <a:off x="4343400" y="1344831"/>
                <a:ext cx="1097280" cy="109728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+mj-lt"/>
                    <a:ea typeface="+mj-ea"/>
                  </a:rPr>
                  <a:t>0</a:t>
                </a:r>
                <a:r>
                  <a:rPr lang="en-MY" sz="3200" b="1" dirty="0">
                    <a:latin typeface="+mj-lt"/>
                    <a:ea typeface="+mj-ea"/>
                  </a:rPr>
                  <a:t>1</a:t>
                </a:r>
              </a:p>
            </p:txBody>
          </p:sp>
          <p:sp>
            <p:nvSpPr>
              <p:cNvPr id="9" name="Right Triangle 8">
                <a:extLst>
                  <a:ext uri="{FF2B5EF4-FFF2-40B4-BE49-F238E27FC236}">
                    <a16:creationId xmlns:a16="http://schemas.microsoft.com/office/drawing/2014/main" id="{1C43F05D-4675-41A7-B416-6CCABD7EB17C}"/>
                  </a:ext>
                </a:extLst>
              </p:cNvPr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26A284-C626-46AD-91A7-08B46BBFABB7}"/>
              </a:ext>
            </a:extLst>
          </p:cNvPr>
          <p:cNvGrpSpPr/>
          <p:nvPr/>
        </p:nvGrpSpPr>
        <p:grpSpPr>
          <a:xfrm>
            <a:off x="4267200" y="2976033"/>
            <a:ext cx="4272399" cy="738664"/>
            <a:chOff x="4267200" y="1600200"/>
            <a:chExt cx="4272399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CABB13-022F-4FA9-9C28-A4CCB5199AC4}"/>
                </a:ext>
              </a:extLst>
            </p:cNvPr>
            <p:cNvSpPr txBox="1"/>
            <p:nvPr/>
          </p:nvSpPr>
          <p:spPr>
            <a:xfrm>
              <a:off x="5351226" y="1723311"/>
              <a:ext cx="3188373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Literature Review</a:t>
              </a:r>
              <a:endParaRPr lang="en-MY" sz="3200" dirty="0">
                <a:latin typeface="+mj-lt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5343D4-F978-4F64-8C60-D37CCE9C3072}"/>
                </a:ext>
              </a:extLst>
            </p:cNvPr>
            <p:cNvGrpSpPr/>
            <p:nvPr/>
          </p:nvGrpSpPr>
          <p:grpSpPr>
            <a:xfrm>
              <a:off x="4267200" y="1600200"/>
              <a:ext cx="738665" cy="738664"/>
              <a:chOff x="4267199" y="1268631"/>
              <a:chExt cx="1173481" cy="117348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D0A59-D223-40ED-824A-9BEC37F9DCC4}"/>
                  </a:ext>
                </a:extLst>
              </p:cNvPr>
              <p:cNvSpPr/>
              <p:nvPr/>
            </p:nvSpPr>
            <p:spPr>
              <a:xfrm>
                <a:off x="4343400" y="1344831"/>
                <a:ext cx="1097280" cy="109728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+mj-lt"/>
                    <a:ea typeface="+mj-ea"/>
                  </a:rPr>
                  <a:t>02</a:t>
                </a:r>
                <a:endParaRPr lang="en-MY" sz="3200" b="1" dirty="0">
                  <a:latin typeface="+mj-lt"/>
                  <a:ea typeface="+mj-ea"/>
                </a:endParaRPr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AC1A21C3-D710-4B2A-9F49-3FD957D438B9}"/>
                  </a:ext>
                </a:extLst>
              </p:cNvPr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ABA9FA-DC65-419A-9512-0DA5E1D73B27}"/>
              </a:ext>
            </a:extLst>
          </p:cNvPr>
          <p:cNvGrpSpPr/>
          <p:nvPr/>
        </p:nvGrpSpPr>
        <p:grpSpPr>
          <a:xfrm>
            <a:off x="4267200" y="4199466"/>
            <a:ext cx="4317283" cy="738664"/>
            <a:chOff x="4267200" y="1600200"/>
            <a:chExt cx="43172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8CE4CE-F38F-47A6-B667-3971A472772F}"/>
                </a:ext>
              </a:extLst>
            </p:cNvPr>
            <p:cNvSpPr txBox="1"/>
            <p:nvPr/>
          </p:nvSpPr>
          <p:spPr>
            <a:xfrm>
              <a:off x="5351226" y="1723311"/>
              <a:ext cx="3233257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Research Method</a:t>
              </a:r>
              <a:endParaRPr lang="en-MY" sz="3200" dirty="0">
                <a:latin typeface="+mj-lt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D1A69A0-502C-4989-8A52-C866D3042752}"/>
                </a:ext>
              </a:extLst>
            </p:cNvPr>
            <p:cNvGrpSpPr/>
            <p:nvPr/>
          </p:nvGrpSpPr>
          <p:grpSpPr>
            <a:xfrm>
              <a:off x="4267200" y="1600200"/>
              <a:ext cx="738665" cy="738664"/>
              <a:chOff x="4267199" y="1268631"/>
              <a:chExt cx="1173481" cy="11734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98D478D-3236-4F55-8406-94E2D4E0CAAF}"/>
                  </a:ext>
                </a:extLst>
              </p:cNvPr>
              <p:cNvSpPr/>
              <p:nvPr/>
            </p:nvSpPr>
            <p:spPr>
              <a:xfrm>
                <a:off x="4343400" y="1344831"/>
                <a:ext cx="1097280" cy="109728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+mj-lt"/>
                    <a:ea typeface="+mj-ea"/>
                  </a:rPr>
                  <a:t>03</a:t>
                </a:r>
                <a:endParaRPr lang="en-MY" sz="3200" b="1" dirty="0">
                  <a:latin typeface="+mj-lt"/>
                  <a:ea typeface="+mj-ea"/>
                </a:endParaRPr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3B5E4164-48FE-4A80-BB47-E4B995050532}"/>
                  </a:ext>
                </a:extLst>
              </p:cNvPr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ECCC09-9FD8-4D89-B5BF-D0AFDE933F5B}"/>
              </a:ext>
            </a:extLst>
          </p:cNvPr>
          <p:cNvGrpSpPr/>
          <p:nvPr/>
        </p:nvGrpSpPr>
        <p:grpSpPr>
          <a:xfrm>
            <a:off x="4267200" y="5422899"/>
            <a:ext cx="3111825" cy="738664"/>
            <a:chOff x="4267200" y="1600200"/>
            <a:chExt cx="3111825" cy="7386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5DB497-AD25-4596-B64A-ABDA4703F491}"/>
                </a:ext>
              </a:extLst>
            </p:cNvPr>
            <p:cNvSpPr txBox="1"/>
            <p:nvPr/>
          </p:nvSpPr>
          <p:spPr>
            <a:xfrm>
              <a:off x="5351226" y="1723311"/>
              <a:ext cx="202779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Conclusion</a:t>
              </a:r>
              <a:endParaRPr lang="en-MY" sz="3200" dirty="0">
                <a:latin typeface="+mj-lt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615C00-3CFB-4100-8201-AE183175707A}"/>
                </a:ext>
              </a:extLst>
            </p:cNvPr>
            <p:cNvGrpSpPr/>
            <p:nvPr/>
          </p:nvGrpSpPr>
          <p:grpSpPr>
            <a:xfrm>
              <a:off x="4267200" y="1600200"/>
              <a:ext cx="738665" cy="738664"/>
              <a:chOff x="4267199" y="1268631"/>
              <a:chExt cx="1173481" cy="11734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24BB4-8B82-41CD-B084-5030633F4167}"/>
                  </a:ext>
                </a:extLst>
              </p:cNvPr>
              <p:cNvSpPr/>
              <p:nvPr/>
            </p:nvSpPr>
            <p:spPr>
              <a:xfrm>
                <a:off x="4343400" y="1344831"/>
                <a:ext cx="1097280" cy="109728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+mj-lt"/>
                    <a:ea typeface="+mj-ea"/>
                  </a:rPr>
                  <a:t>0</a:t>
                </a:r>
                <a:r>
                  <a:rPr lang="en-MY" sz="3200" b="1" dirty="0">
                    <a:latin typeface="+mj-lt"/>
                    <a:ea typeface="+mj-ea"/>
                  </a:rPr>
                  <a:t>4</a:t>
                </a:r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442047FE-D479-4107-8005-64CEE237BF21}"/>
                  </a:ext>
                </a:extLst>
              </p:cNvPr>
              <p:cNvSpPr/>
              <p:nvPr/>
            </p:nvSpPr>
            <p:spPr>
              <a:xfrm rot="5400000">
                <a:off x="4267199" y="1268631"/>
                <a:ext cx="455895" cy="455895"/>
              </a:xfrm>
              <a:prstGeom prst="rtTriangle">
                <a:avLst/>
              </a:prstGeom>
              <a:solidFill>
                <a:schemeClr val="accent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  <p:pic>
        <p:nvPicPr>
          <p:cNvPr id="40" name="Picture Placeholder 39" descr="A large white building&#10;&#10;Description automatically generated">
            <a:extLst>
              <a:ext uri="{FF2B5EF4-FFF2-40B4-BE49-F238E27FC236}">
                <a16:creationId xmlns:a16="http://schemas.microsoft.com/office/drawing/2014/main" id="{818A0794-6103-49A1-8658-4E6246A61E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r="36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079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E662-7527-42EF-8F5F-2C3E46DF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– Layout 2</a:t>
            </a:r>
            <a:endParaRPr lang="en-MY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C70712F-AA71-429C-B335-5E453FCDC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813656"/>
              </p:ext>
            </p:extLst>
          </p:nvPr>
        </p:nvGraphicFramePr>
        <p:xfrm>
          <a:off x="666750" y="1360169"/>
          <a:ext cx="108585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5806A5-F1D1-4EF6-94BD-99073C20D0B2}"/>
              </a:ext>
            </a:extLst>
          </p:cNvPr>
          <p:cNvSpPr txBox="1"/>
          <p:nvPr/>
        </p:nvSpPr>
        <p:spPr>
          <a:xfrm>
            <a:off x="609600" y="4876799"/>
            <a:ext cx="51689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solidFill>
                  <a:schemeClr val="accent1"/>
                </a:solidFill>
                <a:latin typeface="+mj-lt"/>
              </a:rPr>
              <a:t>Y</a:t>
            </a:r>
            <a:r>
              <a:rPr lang="en-US" altLang="zh-CN" sz="2400" b="1" dirty="0">
                <a:solidFill>
                  <a:schemeClr val="accent1"/>
                </a:solidFill>
                <a:latin typeface="+mj-lt"/>
              </a:rPr>
              <a:t>our Title Here</a:t>
            </a:r>
            <a:endParaRPr lang="en-MY" b="1" dirty="0">
              <a:solidFill>
                <a:schemeClr val="accent1"/>
              </a:solidFill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66B94-F315-450B-93F1-16CA8724F872}"/>
              </a:ext>
            </a:extLst>
          </p:cNvPr>
          <p:cNvSpPr txBox="1"/>
          <p:nvPr/>
        </p:nvSpPr>
        <p:spPr>
          <a:xfrm>
            <a:off x="6413500" y="4876800"/>
            <a:ext cx="51689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Y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our Title Here</a:t>
            </a:r>
            <a:endParaRPr lang="en-MY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5823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8EC8-31AC-4DAC-B9CE-0BA372C9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– Layout 1</a:t>
            </a:r>
            <a:endParaRPr lang="en-MY" dirty="0"/>
          </a:p>
        </p:txBody>
      </p: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FFB07434-0906-4CC2-A07E-F923BC4CD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7167714"/>
              </p:ext>
            </p:extLst>
          </p:nvPr>
        </p:nvGraphicFramePr>
        <p:xfrm>
          <a:off x="1066800" y="1439385"/>
          <a:ext cx="4635500" cy="4436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0CFCEBA-0933-4E5E-8C8E-8D56A1DEAB98}"/>
              </a:ext>
            </a:extLst>
          </p:cNvPr>
          <p:cNvSpPr txBox="1"/>
          <p:nvPr/>
        </p:nvSpPr>
        <p:spPr>
          <a:xfrm>
            <a:off x="6413500" y="1682115"/>
            <a:ext cx="51689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solidFill>
                  <a:schemeClr val="accent1"/>
                </a:solidFill>
                <a:latin typeface="+mj-lt"/>
              </a:rPr>
              <a:t>Y</a:t>
            </a:r>
            <a:r>
              <a:rPr lang="en-US" altLang="zh-CN" sz="2400" b="1" dirty="0">
                <a:solidFill>
                  <a:schemeClr val="accent1"/>
                </a:solidFill>
                <a:latin typeface="+mj-lt"/>
              </a:rPr>
              <a:t>our Title Here</a:t>
            </a:r>
            <a:endParaRPr lang="en-MY" b="1" dirty="0">
              <a:solidFill>
                <a:schemeClr val="accent1"/>
              </a:solidFill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3FC6ED-8C26-47C1-94C4-9BD0DB0CD57B}"/>
              </a:ext>
            </a:extLst>
          </p:cNvPr>
          <p:cNvSpPr txBox="1"/>
          <p:nvPr/>
        </p:nvSpPr>
        <p:spPr>
          <a:xfrm>
            <a:off x="6413500" y="3165158"/>
            <a:ext cx="51689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Y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our Title Here</a:t>
            </a:r>
            <a:endParaRPr lang="en-MY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AECFDF-F42B-4848-955D-F49802C26293}"/>
              </a:ext>
            </a:extLst>
          </p:cNvPr>
          <p:cNvSpPr txBox="1"/>
          <p:nvPr/>
        </p:nvSpPr>
        <p:spPr>
          <a:xfrm>
            <a:off x="6413500" y="4648200"/>
            <a:ext cx="51689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altLang="zh-CN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Y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our Title Here</a:t>
            </a:r>
            <a:endParaRPr lang="en-MY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024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5097-1D1D-4714-BD44-22BB19F3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– Layout 2</a:t>
            </a:r>
            <a:endParaRPr lang="en-MY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DA7E92C-0FAC-4EA3-9C50-7BD674141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0781164"/>
              </p:ext>
            </p:extLst>
          </p:nvPr>
        </p:nvGraphicFramePr>
        <p:xfrm>
          <a:off x="795114" y="1217929"/>
          <a:ext cx="2905571" cy="304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B5F8FDA-B624-4236-A751-0FB852130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190837"/>
              </p:ext>
            </p:extLst>
          </p:nvPr>
        </p:nvGraphicFramePr>
        <p:xfrm>
          <a:off x="9019729" y="1219200"/>
          <a:ext cx="2905571" cy="304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ABA41CC4-513E-4662-8140-FCAF7F8A8FF2}"/>
              </a:ext>
            </a:extLst>
          </p:cNvPr>
          <p:cNvSpPr/>
          <p:nvPr/>
        </p:nvSpPr>
        <p:spPr>
          <a:xfrm>
            <a:off x="628650" y="4191000"/>
            <a:ext cx="32385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chemeClr val="accent1"/>
                </a:solidFill>
                <a:latin typeface="+mj-lt"/>
              </a:rPr>
              <a:t>Your Title Here</a:t>
            </a:r>
          </a:p>
          <a:p>
            <a:pPr algn="ctr"/>
            <a:endParaRPr lang="en-MY" dirty="0">
              <a:solidFill>
                <a:schemeClr val="accent1"/>
              </a:solidFill>
            </a:endParaRPr>
          </a:p>
          <a:p>
            <a:pPr algn="ctr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26FEA-CCC6-4A8A-BCFC-2104780FC7E9}"/>
              </a:ext>
            </a:extLst>
          </p:cNvPr>
          <p:cNvSpPr/>
          <p:nvPr/>
        </p:nvSpPr>
        <p:spPr>
          <a:xfrm>
            <a:off x="4476750" y="4191000"/>
            <a:ext cx="32385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chemeClr val="accent1"/>
                </a:solidFill>
                <a:latin typeface="+mj-lt"/>
              </a:rPr>
              <a:t>Your Title Here</a:t>
            </a:r>
          </a:p>
          <a:p>
            <a:pPr algn="ctr"/>
            <a:endParaRPr lang="en-MY" dirty="0">
              <a:solidFill>
                <a:schemeClr val="accent1"/>
              </a:solidFill>
            </a:endParaRPr>
          </a:p>
          <a:p>
            <a:pPr algn="ctr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094C74-9E8F-4BBB-85C5-3A66900A0711}"/>
              </a:ext>
            </a:extLst>
          </p:cNvPr>
          <p:cNvSpPr/>
          <p:nvPr/>
        </p:nvSpPr>
        <p:spPr>
          <a:xfrm>
            <a:off x="8324850" y="4191000"/>
            <a:ext cx="32385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chemeClr val="accent1"/>
                </a:solidFill>
                <a:latin typeface="+mj-lt"/>
              </a:rPr>
              <a:t>Your Title Here</a:t>
            </a:r>
          </a:p>
          <a:p>
            <a:pPr algn="ctr"/>
            <a:endParaRPr lang="en-MY" dirty="0">
              <a:solidFill>
                <a:schemeClr val="accent1"/>
              </a:solidFill>
            </a:endParaRPr>
          </a:p>
          <a:p>
            <a:pPr algn="ctr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.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13EEA664-C0B9-4633-BF3A-03DDDCE95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885754"/>
              </p:ext>
            </p:extLst>
          </p:nvPr>
        </p:nvGraphicFramePr>
        <p:xfrm>
          <a:off x="4643216" y="1217929"/>
          <a:ext cx="2905571" cy="304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E6B830F-9611-4BFA-A44E-822845447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4746694"/>
              </p:ext>
            </p:extLst>
          </p:nvPr>
        </p:nvGraphicFramePr>
        <p:xfrm>
          <a:off x="8491317" y="1217929"/>
          <a:ext cx="2905571" cy="304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16253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61AE1C9-F1C1-41DC-81EB-04B915E2FC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559965"/>
              </p:ext>
            </p:extLst>
          </p:nvPr>
        </p:nvGraphicFramePr>
        <p:xfrm>
          <a:off x="6388102" y="1600200"/>
          <a:ext cx="5130798" cy="4032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5215DAD3-9683-472B-B609-32CD8B23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0151"/>
            <a:ext cx="8991600" cy="813789"/>
          </a:xfrm>
        </p:spPr>
        <p:txBody>
          <a:bodyPr/>
          <a:lstStyle/>
          <a:p>
            <a:r>
              <a:rPr lang="en-US" altLang="zh-CN" dirty="0"/>
              <a:t>Line Chart</a:t>
            </a:r>
            <a:endParaRPr lang="en-MY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2CAC44-851D-4704-BAFE-E7030EBC71C0}"/>
              </a:ext>
            </a:extLst>
          </p:cNvPr>
          <p:cNvGrpSpPr/>
          <p:nvPr/>
        </p:nvGrpSpPr>
        <p:grpSpPr>
          <a:xfrm>
            <a:off x="609600" y="1682115"/>
            <a:ext cx="5168900" cy="3950970"/>
            <a:chOff x="6413500" y="1682115"/>
            <a:chExt cx="5168900" cy="39509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73501B-2950-4C13-93CE-4093179FBB15}"/>
                </a:ext>
              </a:extLst>
            </p:cNvPr>
            <p:cNvSpPr txBox="1"/>
            <p:nvPr/>
          </p:nvSpPr>
          <p:spPr>
            <a:xfrm>
              <a:off x="6413500" y="1682115"/>
              <a:ext cx="5168900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MY" altLang="zh-CN" sz="2400" b="1" dirty="0">
                  <a:solidFill>
                    <a:schemeClr val="accent1"/>
                  </a:solidFill>
                  <a:latin typeface="+mj-lt"/>
                </a:rPr>
                <a:t>Y</a:t>
              </a:r>
              <a:r>
                <a:rPr lang="en-US" altLang="zh-CN" sz="2400" b="1" dirty="0">
                  <a:solidFill>
                    <a:schemeClr val="accent1"/>
                  </a:solidFill>
                  <a:latin typeface="+mj-lt"/>
                </a:rPr>
                <a:t>our Title Here</a:t>
              </a:r>
              <a:endParaRPr lang="en-MY" b="1" dirty="0">
                <a:solidFill>
                  <a:schemeClr val="accent1"/>
                </a:solidFill>
                <a:latin typeface="+mj-lt"/>
              </a:endParaRPr>
            </a:p>
            <a:p>
              <a:pPr algn="just"/>
              <a:r>
                <a:rPr lang="en-MY" sz="2000" dirty="0"/>
                <a:t>Lorem ipsum </a:t>
              </a:r>
              <a:r>
                <a:rPr lang="en-MY" sz="2000" dirty="0" err="1"/>
                <a:t>dolor</a:t>
              </a:r>
              <a:r>
                <a:rPr lang="en-MY" sz="2000" dirty="0"/>
                <a:t> sit </a:t>
              </a:r>
              <a:r>
                <a:rPr lang="en-MY" sz="2000" dirty="0" err="1"/>
                <a:t>amet</a:t>
              </a:r>
              <a:r>
                <a:rPr lang="en-MY" sz="2000" dirty="0"/>
                <a:t>, </a:t>
              </a:r>
              <a:r>
                <a:rPr lang="en-MY" sz="2000" dirty="0" err="1"/>
                <a:t>consectetuer</a:t>
              </a:r>
              <a:r>
                <a:rPr lang="en-MY" sz="2000" dirty="0"/>
                <a:t> </a:t>
              </a:r>
              <a:r>
                <a:rPr lang="en-MY" sz="2000" dirty="0" err="1"/>
                <a:t>adipiscing</a:t>
              </a:r>
              <a:r>
                <a:rPr lang="en-MY" sz="2000" dirty="0"/>
                <a:t> </a:t>
              </a:r>
              <a:r>
                <a:rPr lang="en-MY" sz="2000" dirty="0" err="1"/>
                <a:t>elit</a:t>
              </a:r>
              <a:r>
                <a:rPr lang="en-MY" sz="2000" dirty="0"/>
                <a:t>. </a:t>
              </a:r>
              <a:r>
                <a:rPr lang="en-MY" sz="2000" dirty="0" err="1"/>
                <a:t>Aenean</a:t>
              </a:r>
              <a:r>
                <a:rPr lang="en-MY" sz="2000" dirty="0"/>
                <a:t> </a:t>
              </a:r>
              <a:r>
                <a:rPr lang="en-MY" sz="2000" dirty="0" err="1"/>
                <a:t>commodo</a:t>
              </a:r>
              <a:r>
                <a:rPr lang="en-MY" sz="2000" dirty="0"/>
                <a:t> ligula </a:t>
              </a:r>
              <a:r>
                <a:rPr lang="en-MY" sz="2000" dirty="0" err="1"/>
                <a:t>eget</a:t>
              </a:r>
              <a:r>
                <a:rPr lang="en-MY" sz="2000" dirty="0"/>
                <a:t> </a:t>
              </a:r>
              <a:r>
                <a:rPr lang="en-MY" sz="2000" dirty="0" err="1"/>
                <a:t>dolor</a:t>
              </a:r>
              <a:r>
                <a:rPr lang="en-MY" sz="2000" dirty="0"/>
                <a:t>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4DBDDA-8293-42FB-A2E9-2971A5EE3B40}"/>
                </a:ext>
              </a:extLst>
            </p:cNvPr>
            <p:cNvSpPr txBox="1"/>
            <p:nvPr/>
          </p:nvSpPr>
          <p:spPr>
            <a:xfrm>
              <a:off x="6413500" y="3165158"/>
              <a:ext cx="5168900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MY" altLang="zh-CN" sz="2400" b="1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Y</a:t>
              </a:r>
              <a:r>
                <a:rPr lang="en-US" altLang="zh-CN" sz="2400" b="1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our Title Here</a:t>
              </a:r>
              <a:endParaRPr lang="en-MY" b="1" dirty="0">
                <a:solidFill>
                  <a:schemeClr val="accent2">
                    <a:lumMod val="75000"/>
                  </a:schemeClr>
                </a:solidFill>
                <a:latin typeface="+mj-lt"/>
              </a:endParaRPr>
            </a:p>
            <a:p>
              <a:pPr algn="just"/>
              <a:r>
                <a:rPr lang="en-MY" sz="2000" dirty="0"/>
                <a:t>Lorem ipsum </a:t>
              </a:r>
              <a:r>
                <a:rPr lang="en-MY" sz="2000" dirty="0" err="1"/>
                <a:t>dolor</a:t>
              </a:r>
              <a:r>
                <a:rPr lang="en-MY" sz="2000" dirty="0"/>
                <a:t> sit </a:t>
              </a:r>
              <a:r>
                <a:rPr lang="en-MY" sz="2000" dirty="0" err="1"/>
                <a:t>amet</a:t>
              </a:r>
              <a:r>
                <a:rPr lang="en-MY" sz="2000" dirty="0"/>
                <a:t>, </a:t>
              </a:r>
              <a:r>
                <a:rPr lang="en-MY" sz="2000" dirty="0" err="1"/>
                <a:t>consectetuer</a:t>
              </a:r>
              <a:r>
                <a:rPr lang="en-MY" sz="2000" dirty="0"/>
                <a:t> </a:t>
              </a:r>
              <a:r>
                <a:rPr lang="en-MY" sz="2000" dirty="0" err="1"/>
                <a:t>adipiscing</a:t>
              </a:r>
              <a:r>
                <a:rPr lang="en-MY" sz="2000" dirty="0"/>
                <a:t> </a:t>
              </a:r>
              <a:r>
                <a:rPr lang="en-MY" sz="2000" dirty="0" err="1"/>
                <a:t>elit</a:t>
              </a:r>
              <a:r>
                <a:rPr lang="en-MY" sz="2000" dirty="0"/>
                <a:t>. </a:t>
              </a:r>
              <a:r>
                <a:rPr lang="en-MY" sz="2000" dirty="0" err="1"/>
                <a:t>Aenean</a:t>
              </a:r>
              <a:r>
                <a:rPr lang="en-MY" sz="2000" dirty="0"/>
                <a:t> </a:t>
              </a:r>
              <a:r>
                <a:rPr lang="en-MY" sz="2000" dirty="0" err="1"/>
                <a:t>commodo</a:t>
              </a:r>
              <a:r>
                <a:rPr lang="en-MY" sz="2000" dirty="0"/>
                <a:t> ligula </a:t>
              </a:r>
              <a:r>
                <a:rPr lang="en-MY" sz="2000" dirty="0" err="1"/>
                <a:t>eget</a:t>
              </a:r>
              <a:r>
                <a:rPr lang="en-MY" sz="2000" dirty="0"/>
                <a:t> </a:t>
              </a:r>
              <a:r>
                <a:rPr lang="en-MY" sz="2000" dirty="0" err="1"/>
                <a:t>dolor</a:t>
              </a:r>
              <a:r>
                <a:rPr lang="en-MY" sz="2000" dirty="0"/>
                <a:t>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22BB4-3559-4303-99D9-FCBC7DAFBB8A}"/>
                </a:ext>
              </a:extLst>
            </p:cNvPr>
            <p:cNvSpPr txBox="1"/>
            <p:nvPr/>
          </p:nvSpPr>
          <p:spPr>
            <a:xfrm>
              <a:off x="6413500" y="4648200"/>
              <a:ext cx="5168900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MY" altLang="zh-CN" sz="24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Y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our Title Here</a:t>
              </a:r>
              <a:endParaRPr lang="en-MY" b="1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  <a:p>
              <a:pPr algn="just"/>
              <a:r>
                <a:rPr lang="en-MY" sz="2000" dirty="0"/>
                <a:t>Lorem ipsum </a:t>
              </a:r>
              <a:r>
                <a:rPr lang="en-MY" sz="2000" dirty="0" err="1"/>
                <a:t>dolor</a:t>
              </a:r>
              <a:r>
                <a:rPr lang="en-MY" sz="2000" dirty="0"/>
                <a:t> sit </a:t>
              </a:r>
              <a:r>
                <a:rPr lang="en-MY" sz="2000" dirty="0" err="1"/>
                <a:t>amet</a:t>
              </a:r>
              <a:r>
                <a:rPr lang="en-MY" sz="2000" dirty="0"/>
                <a:t>, </a:t>
              </a:r>
              <a:r>
                <a:rPr lang="en-MY" sz="2000" dirty="0" err="1"/>
                <a:t>consectetuer</a:t>
              </a:r>
              <a:r>
                <a:rPr lang="en-MY" sz="2000" dirty="0"/>
                <a:t> </a:t>
              </a:r>
              <a:r>
                <a:rPr lang="en-MY" sz="2000" dirty="0" err="1"/>
                <a:t>adipiscing</a:t>
              </a:r>
              <a:r>
                <a:rPr lang="en-MY" sz="2000" dirty="0"/>
                <a:t> </a:t>
              </a:r>
              <a:r>
                <a:rPr lang="en-MY" sz="2000" dirty="0" err="1"/>
                <a:t>elit</a:t>
              </a:r>
              <a:r>
                <a:rPr lang="en-MY" sz="2000" dirty="0"/>
                <a:t>. </a:t>
              </a:r>
              <a:r>
                <a:rPr lang="en-MY" sz="2000" dirty="0" err="1"/>
                <a:t>Aenean</a:t>
              </a:r>
              <a:r>
                <a:rPr lang="en-MY" sz="2000" dirty="0"/>
                <a:t> </a:t>
              </a:r>
              <a:r>
                <a:rPr lang="en-MY" sz="2000" dirty="0" err="1"/>
                <a:t>commodo</a:t>
              </a:r>
              <a:r>
                <a:rPr lang="en-MY" sz="2000" dirty="0"/>
                <a:t> ligula </a:t>
              </a:r>
              <a:r>
                <a:rPr lang="en-MY" sz="2000" dirty="0" err="1"/>
                <a:t>eget</a:t>
              </a:r>
              <a:r>
                <a:rPr lang="en-MY" sz="2000" dirty="0"/>
                <a:t> </a:t>
              </a:r>
              <a:r>
                <a:rPr lang="en-MY" sz="2000" dirty="0" err="1"/>
                <a:t>dolor</a:t>
              </a:r>
              <a:r>
                <a:rPr lang="en-MY" sz="2000" dirty="0"/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3629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FB6F-09D0-4CDF-8F22-DCDD8613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Table Chart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C4466D-4102-4D74-8FAA-D70D4CE0D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997588"/>
              </p:ext>
            </p:extLst>
          </p:nvPr>
        </p:nvGraphicFramePr>
        <p:xfrm>
          <a:off x="609600" y="1524001"/>
          <a:ext cx="10972800" cy="3581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4129951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82385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76894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0588081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450723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69840722"/>
                    </a:ext>
                  </a:extLst>
                </a:gridCol>
              </a:tblGrid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Item 1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Item 2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Item 3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Item 4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Item 5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Item 6</a:t>
                      </a:r>
                      <a:endParaRPr lang="en-MY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433721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Series 1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46.78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46.78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46.78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46.78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46.78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59743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Series 2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67.89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67.89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67.89</a:t>
                      </a:r>
                      <a:endParaRPr lang="en-MY" sz="20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67.89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67.89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9687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Series 3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23.59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23.59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23.59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23.59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23.59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92281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Series 4</a:t>
                      </a:r>
                      <a:endParaRPr lang="en-MY" sz="20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44.72</a:t>
                      </a:r>
                      <a:endParaRPr lang="en-MY" sz="20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44.72</a:t>
                      </a:r>
                      <a:endParaRPr lang="en-MY" sz="20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44.72</a:t>
                      </a:r>
                      <a:endParaRPr lang="en-MY" sz="20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44.72</a:t>
                      </a:r>
                      <a:endParaRPr lang="en-MY" sz="20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44.72</a:t>
                      </a:r>
                      <a:endParaRPr lang="en-MY" sz="20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16106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Series 5</a:t>
                      </a:r>
                      <a:endParaRPr lang="en-MY" sz="200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34.67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34.67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34.67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34.67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34.67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600829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+mj-lt"/>
                        </a:rPr>
                        <a:t>TOTAL</a:t>
                      </a:r>
                      <a:endParaRPr lang="en-MY" sz="2000" b="1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6427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498338-2CF3-49B6-B8FD-47D3F43DE2C2}"/>
              </a:ext>
            </a:extLst>
          </p:cNvPr>
          <p:cNvSpPr txBox="1"/>
          <p:nvPr/>
        </p:nvSpPr>
        <p:spPr>
          <a:xfrm>
            <a:off x="609600" y="5333999"/>
            <a:ext cx="10972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MY" sz="2000" i="1" dirty="0"/>
              <a:t>Table 1.1: Relationship between Series 1 to 5 and Item 1 to 5</a:t>
            </a:r>
          </a:p>
        </p:txBody>
      </p:sp>
    </p:spTree>
    <p:extLst>
      <p:ext uri="{BB962C8B-B14F-4D97-AF65-F5344CB8AC3E}">
        <p14:creationId xmlns:p14="http://schemas.microsoft.com/office/powerpoint/2010/main" val="1894331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FB6F-09D0-4CDF-8F22-DCDD8613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Table Chart - 2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C4466D-4102-4D74-8FAA-D70D4CE0D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64139"/>
              </p:ext>
            </p:extLst>
          </p:nvPr>
        </p:nvGraphicFramePr>
        <p:xfrm>
          <a:off x="609600" y="1898466"/>
          <a:ext cx="5181600" cy="204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412995147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823856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67689421"/>
                    </a:ext>
                  </a:extLst>
                </a:gridCol>
              </a:tblGrid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Category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Undergraduate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Postgraduate</a:t>
                      </a:r>
                      <a:endParaRPr lang="en-MY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433721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Local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11,577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6,575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59743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International</a:t>
                      </a:r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551</a:t>
                      </a:r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2,352</a:t>
                      </a:r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9687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+mj-lt"/>
                        </a:rPr>
                        <a:t>TOTAL</a:t>
                      </a:r>
                      <a:endParaRPr lang="en-MY" sz="2000" b="1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12,128</a:t>
                      </a:r>
                      <a:endParaRPr lang="en-MY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8,927</a:t>
                      </a:r>
                      <a:endParaRPr lang="en-MY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6427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498338-2CF3-49B6-B8FD-47D3F43DE2C2}"/>
              </a:ext>
            </a:extLst>
          </p:cNvPr>
          <p:cNvSpPr txBox="1"/>
          <p:nvPr/>
        </p:nvSpPr>
        <p:spPr>
          <a:xfrm>
            <a:off x="609600" y="5178623"/>
            <a:ext cx="51816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MY" sz="2000" i="1" dirty="0"/>
              <a:t>Table 1.2: Enrolment as at 30 June 2018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E2933D-38DA-40D2-838A-BA1A5C4FB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63580"/>
              </p:ext>
            </p:extLst>
          </p:nvPr>
        </p:nvGraphicFramePr>
        <p:xfrm>
          <a:off x="6654802" y="1885766"/>
          <a:ext cx="4927598" cy="306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798">
                  <a:extLst>
                    <a:ext uri="{9D8B030D-6E8A-4147-A177-3AD203B41FA5}">
                      <a16:colId xmlns:a16="http://schemas.microsoft.com/office/drawing/2014/main" val="200082385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67689421"/>
                    </a:ext>
                  </a:extLst>
                </a:gridCol>
              </a:tblGrid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Degree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No. of </a:t>
                      </a:r>
                      <a:r>
                        <a:rPr lang="en-US" sz="2000" dirty="0" err="1"/>
                        <a:t>Graduans</a:t>
                      </a:r>
                      <a:endParaRPr lang="en-MY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433721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Doctorate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540</a:t>
                      </a:r>
                      <a:endParaRPr lang="en-MY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59743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Master’s Degree</a:t>
                      </a:r>
                      <a:endParaRPr lang="en-MY" sz="20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1,768</a:t>
                      </a:r>
                      <a:endParaRPr lang="en-MY" sz="20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9687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Bachelor’s Degree</a:t>
                      </a:r>
                      <a:endParaRPr lang="en-MY" sz="200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2,928</a:t>
                      </a:r>
                      <a:endParaRPr lang="en-MY" sz="200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42040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Postgraduate Diploma</a:t>
                      </a:r>
                      <a:endParaRPr lang="en-MY" sz="200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43</a:t>
                      </a:r>
                      <a:endParaRPr lang="en-MY" sz="2000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170532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+mj-lt"/>
                        </a:rPr>
                        <a:t>TOTAL</a:t>
                      </a:r>
                      <a:endParaRPr lang="en-MY" sz="2000" b="1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5,279</a:t>
                      </a:r>
                      <a:endParaRPr lang="en-MY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6427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D85C03D-5398-442F-B272-111012D3CED6}"/>
              </a:ext>
            </a:extLst>
          </p:cNvPr>
          <p:cNvSpPr txBox="1"/>
          <p:nvPr/>
        </p:nvSpPr>
        <p:spPr>
          <a:xfrm>
            <a:off x="6527801" y="5178623"/>
            <a:ext cx="51816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MY" sz="2000" i="1" dirty="0"/>
              <a:t>Table 1.3: </a:t>
            </a:r>
            <a:r>
              <a:rPr lang="en-MY" sz="2000" i="1" dirty="0" err="1"/>
              <a:t>Graduands</a:t>
            </a:r>
            <a:r>
              <a:rPr lang="en-MY" sz="2000" i="1" dirty="0"/>
              <a:t> for Convocation 2018</a:t>
            </a:r>
          </a:p>
        </p:txBody>
      </p:sp>
    </p:spTree>
    <p:extLst>
      <p:ext uri="{BB962C8B-B14F-4D97-AF65-F5344CB8AC3E}">
        <p14:creationId xmlns:p14="http://schemas.microsoft.com/office/powerpoint/2010/main" val="1706622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FB6F-09D0-4CDF-8F22-DCDD8613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Tutorial Class Slot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C4466D-4102-4D74-8FAA-D70D4CE0D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852647"/>
              </p:ext>
            </p:extLst>
          </p:nvPr>
        </p:nvGraphicFramePr>
        <p:xfrm>
          <a:off x="609600" y="1524000"/>
          <a:ext cx="10972802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412995147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823856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167689421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205880813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4245072359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569840722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4047366933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868138317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36573752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383837937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46257276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34680377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8.00 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9.00 am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10.00 am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11.00 am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12.00 pm</a:t>
                      </a: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1.00 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2.00 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3.00 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4.00 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5.00</a:t>
                      </a:r>
                    </a:p>
                    <a:p>
                      <a:pPr algn="ctr"/>
                      <a:r>
                        <a:rPr lang="en-MY" sz="2000" dirty="0"/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6.00 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43372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j-lt"/>
                        </a:rPr>
                        <a:t>Monday</a:t>
                      </a:r>
                      <a:endParaRPr lang="en-MY" sz="2000" b="0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>
                          <a:solidFill>
                            <a:schemeClr val="bg1"/>
                          </a:solidFill>
                        </a:rPr>
                        <a:t>SR 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SR 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5974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j-lt"/>
                        </a:rPr>
                        <a:t>Tuesday</a:t>
                      </a:r>
                      <a:endParaRPr lang="en-MY" sz="2000" b="0" dirty="0"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SR 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>
                          <a:solidFill>
                            <a:schemeClr val="bg1"/>
                          </a:solidFill>
                        </a:rPr>
                        <a:t>SR 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968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j-lt"/>
                        </a:rPr>
                        <a:t>Wednesday</a:t>
                      </a:r>
                      <a:endParaRPr lang="en-MY" sz="2000" b="0" dirty="0"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SR 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9228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j-lt"/>
                        </a:rPr>
                        <a:t>Thursday</a:t>
                      </a:r>
                      <a:endParaRPr lang="en-MY" sz="2000" b="0" dirty="0"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SR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SR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1610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+mj-lt"/>
                        </a:rPr>
                        <a:t>Friday</a:t>
                      </a:r>
                      <a:endParaRPr lang="en-MY" sz="2000" b="0" dirty="0"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/>
                        <a:t>SR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000" dirty="0">
                          <a:solidFill>
                            <a:schemeClr val="bg1"/>
                          </a:solidFill>
                        </a:rPr>
                        <a:t>SR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600829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4C84888D-FC6E-4F58-BC89-DFCD6CE15E07}"/>
              </a:ext>
            </a:extLst>
          </p:cNvPr>
          <p:cNvGrpSpPr/>
          <p:nvPr/>
        </p:nvGrpSpPr>
        <p:grpSpPr>
          <a:xfrm>
            <a:off x="609600" y="5562600"/>
            <a:ext cx="747487" cy="307777"/>
            <a:chOff x="1066800" y="5562600"/>
            <a:chExt cx="747487" cy="3077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0136F5-5488-485F-BE8F-4212DEF6189B}"/>
                </a:ext>
              </a:extLst>
            </p:cNvPr>
            <p:cNvSpPr/>
            <p:nvPr/>
          </p:nvSpPr>
          <p:spPr>
            <a:xfrm>
              <a:off x="1066800" y="5562600"/>
              <a:ext cx="304800" cy="304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B4E0AD-B412-4E81-981C-8AF24196A0F1}"/>
                </a:ext>
              </a:extLst>
            </p:cNvPr>
            <p:cNvSpPr txBox="1"/>
            <p:nvPr/>
          </p:nvSpPr>
          <p:spPr>
            <a:xfrm>
              <a:off x="1450405" y="5562600"/>
              <a:ext cx="36388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/>
              <a:r>
                <a:rPr lang="en-US" altLang="zh-CN" sz="2000" dirty="0"/>
                <a:t>Full</a:t>
              </a:r>
              <a:endParaRPr lang="en-MY" sz="20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3520C8-9429-42D7-9C69-39EED17E53EB}"/>
              </a:ext>
            </a:extLst>
          </p:cNvPr>
          <p:cNvGrpSpPr/>
          <p:nvPr/>
        </p:nvGrpSpPr>
        <p:grpSpPr>
          <a:xfrm>
            <a:off x="1737091" y="5562600"/>
            <a:ext cx="1388106" cy="307777"/>
            <a:chOff x="2130995" y="5556646"/>
            <a:chExt cx="1388106" cy="3077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5649ED-4E26-4F0B-B004-40101D25F3E7}"/>
                </a:ext>
              </a:extLst>
            </p:cNvPr>
            <p:cNvSpPr/>
            <p:nvPr/>
          </p:nvSpPr>
          <p:spPr>
            <a:xfrm>
              <a:off x="2130995" y="5559623"/>
              <a:ext cx="304800" cy="304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B6168D-0CA8-4D69-9364-740CD6270867}"/>
                </a:ext>
              </a:extLst>
            </p:cNvPr>
            <p:cNvSpPr txBox="1"/>
            <p:nvPr/>
          </p:nvSpPr>
          <p:spPr>
            <a:xfrm>
              <a:off x="2601734" y="5556646"/>
              <a:ext cx="91736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/>
              <a:r>
                <a:rPr lang="en-US" altLang="zh-CN" sz="2000" dirty="0"/>
                <a:t>Available</a:t>
              </a:r>
              <a:endParaRPr lang="en-MY" sz="20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8D700F-FAC4-4EC4-8B4F-8AA066F14750}"/>
              </a:ext>
            </a:extLst>
          </p:cNvPr>
          <p:cNvSpPr txBox="1"/>
          <p:nvPr/>
        </p:nvSpPr>
        <p:spPr>
          <a:xfrm>
            <a:off x="3505200" y="5562600"/>
            <a:ext cx="18778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MY" sz="2000" dirty="0"/>
              <a:t>SR: Seminar Room</a:t>
            </a:r>
          </a:p>
        </p:txBody>
      </p:sp>
    </p:spTree>
    <p:extLst>
      <p:ext uri="{BB962C8B-B14F-4D97-AF65-F5344CB8AC3E}">
        <p14:creationId xmlns:p14="http://schemas.microsoft.com/office/powerpoint/2010/main" val="3506198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8EC8-31AC-4DAC-B9CE-0BA372C9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– Layout 1</a:t>
            </a:r>
            <a:endParaRPr lang="en-MY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AD8C76-BD7E-43FB-87F9-E7830078C2D3}"/>
              </a:ext>
            </a:extLst>
          </p:cNvPr>
          <p:cNvCxnSpPr/>
          <p:nvPr/>
        </p:nvCxnSpPr>
        <p:spPr>
          <a:xfrm>
            <a:off x="0" y="2210594"/>
            <a:ext cx="121920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A8A78-026B-4921-B35C-B1FFA7015BFB}"/>
              </a:ext>
            </a:extLst>
          </p:cNvPr>
          <p:cNvSpPr/>
          <p:nvPr/>
        </p:nvSpPr>
        <p:spPr>
          <a:xfrm>
            <a:off x="609600" y="2845594"/>
            <a:ext cx="1930208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MY" sz="2000" b="1" dirty="0">
                <a:latin typeface="+mj-lt"/>
              </a:rPr>
              <a:t>Insert Title Here</a:t>
            </a:r>
          </a:p>
          <a:p>
            <a:endParaRPr lang="en-MY" sz="2000" dirty="0"/>
          </a:p>
          <a:p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.</a:t>
            </a:r>
            <a:endParaRPr lang="en-MY" sz="2000" dirty="0">
              <a:solidFill>
                <a:schemeClr val="accent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5FA67E-BA25-4EB6-94D4-FFE28F996FEB}"/>
              </a:ext>
            </a:extLst>
          </p:cNvPr>
          <p:cNvSpPr/>
          <p:nvPr/>
        </p:nvSpPr>
        <p:spPr>
          <a:xfrm>
            <a:off x="2893870" y="2845592"/>
            <a:ext cx="1930208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MY" sz="2000" b="1" dirty="0">
                <a:latin typeface="+mj-lt"/>
              </a:rPr>
              <a:t>Insert Title Here</a:t>
            </a:r>
          </a:p>
          <a:p>
            <a:endParaRPr lang="en-MY" sz="2000" dirty="0"/>
          </a:p>
          <a:p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.</a:t>
            </a:r>
            <a:endParaRPr lang="en-MY" sz="20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228FA0-54DE-47B5-83FE-29D50213E88A}"/>
              </a:ext>
            </a:extLst>
          </p:cNvPr>
          <p:cNvSpPr/>
          <p:nvPr/>
        </p:nvSpPr>
        <p:spPr>
          <a:xfrm>
            <a:off x="5154518" y="2845592"/>
            <a:ext cx="1930208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MY" sz="2000" b="1" dirty="0">
                <a:latin typeface="+mj-lt"/>
              </a:rPr>
              <a:t>Insert Title Here</a:t>
            </a:r>
          </a:p>
          <a:p>
            <a:endParaRPr lang="en-MY" sz="2000" dirty="0"/>
          </a:p>
          <a:p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.</a:t>
            </a:r>
            <a:endParaRPr lang="en-MY" sz="2000" dirty="0">
              <a:solidFill>
                <a:schemeClr val="accent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606804-E36D-4E13-B59F-BABB9470AFFB}"/>
              </a:ext>
            </a:extLst>
          </p:cNvPr>
          <p:cNvSpPr/>
          <p:nvPr/>
        </p:nvSpPr>
        <p:spPr>
          <a:xfrm>
            <a:off x="7419989" y="2845592"/>
            <a:ext cx="1930208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MY" sz="2000" b="1" dirty="0">
                <a:latin typeface="+mj-lt"/>
              </a:rPr>
              <a:t>Insert Title Here</a:t>
            </a:r>
          </a:p>
          <a:p>
            <a:endParaRPr lang="en-MY" sz="2000" dirty="0"/>
          </a:p>
          <a:p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.</a:t>
            </a:r>
            <a:endParaRPr lang="en-MY" sz="2000" dirty="0">
              <a:solidFill>
                <a:schemeClr val="accent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DD7662-DCF4-46B1-A27E-8C0DCE8798D3}"/>
              </a:ext>
            </a:extLst>
          </p:cNvPr>
          <p:cNvSpPr/>
          <p:nvPr/>
        </p:nvSpPr>
        <p:spPr>
          <a:xfrm>
            <a:off x="9685460" y="2845591"/>
            <a:ext cx="1930208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MY" sz="2000" b="1" dirty="0">
                <a:latin typeface="+mj-lt"/>
              </a:rPr>
              <a:t>Insert Title Here</a:t>
            </a:r>
          </a:p>
          <a:p>
            <a:endParaRPr lang="en-MY" sz="2000" dirty="0"/>
          </a:p>
          <a:p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.</a:t>
            </a:r>
            <a:endParaRPr lang="en-MY" sz="2000" dirty="0">
              <a:solidFill>
                <a:schemeClr val="accent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7E470B-1AAC-4F30-BC98-87130B814666}"/>
              </a:ext>
            </a:extLst>
          </p:cNvPr>
          <p:cNvGrpSpPr/>
          <p:nvPr/>
        </p:nvGrpSpPr>
        <p:grpSpPr>
          <a:xfrm>
            <a:off x="633222" y="2007394"/>
            <a:ext cx="1906586" cy="654049"/>
            <a:chOff x="633222" y="2007394"/>
            <a:chExt cx="1906586" cy="6540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5D4811-A2E0-4DAC-A77C-6EF3106FD53A}"/>
                </a:ext>
              </a:extLst>
            </p:cNvPr>
            <p:cNvSpPr/>
            <p:nvPr/>
          </p:nvSpPr>
          <p:spPr>
            <a:xfrm>
              <a:off x="633222" y="2007394"/>
              <a:ext cx="1906586" cy="4470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+mj-lt"/>
                </a:rPr>
                <a:t>2014</a:t>
              </a:r>
              <a:endParaRPr lang="en-MY" sz="24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8545733D-BCDC-4C34-B21C-B29E876E9AAB}"/>
                </a:ext>
              </a:extLst>
            </p:cNvPr>
            <p:cNvSpPr/>
            <p:nvPr/>
          </p:nvSpPr>
          <p:spPr>
            <a:xfrm rot="10800000">
              <a:off x="1440345" y="2409426"/>
              <a:ext cx="292340" cy="252017"/>
            </a:xfrm>
            <a:prstGeom prst="triangl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0E864E-D0E1-43DC-AAE0-D38FC685528A}"/>
              </a:ext>
            </a:extLst>
          </p:cNvPr>
          <p:cNvGrpSpPr/>
          <p:nvPr/>
        </p:nvGrpSpPr>
        <p:grpSpPr>
          <a:xfrm>
            <a:off x="9675814" y="2007394"/>
            <a:ext cx="1906586" cy="654049"/>
            <a:chOff x="633222" y="2007394"/>
            <a:chExt cx="1906586" cy="65404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F89328A-5DE3-4932-AA88-D34851757360}"/>
                </a:ext>
              </a:extLst>
            </p:cNvPr>
            <p:cNvSpPr/>
            <p:nvPr/>
          </p:nvSpPr>
          <p:spPr>
            <a:xfrm>
              <a:off x="633222" y="2007394"/>
              <a:ext cx="1906586" cy="4470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+mj-lt"/>
                </a:rPr>
                <a:t>2018</a:t>
              </a:r>
              <a:endParaRPr lang="en-MY" sz="24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237DD0C0-B59C-4365-856F-7925ED5E5081}"/>
                </a:ext>
              </a:extLst>
            </p:cNvPr>
            <p:cNvSpPr/>
            <p:nvPr/>
          </p:nvSpPr>
          <p:spPr>
            <a:xfrm rot="10800000">
              <a:off x="1440345" y="2409426"/>
              <a:ext cx="292340" cy="252017"/>
            </a:xfrm>
            <a:prstGeom prst="triangl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4A2CA0-1BB5-4D12-9CFB-19A1CDE175DF}"/>
              </a:ext>
            </a:extLst>
          </p:cNvPr>
          <p:cNvGrpSpPr/>
          <p:nvPr/>
        </p:nvGrpSpPr>
        <p:grpSpPr>
          <a:xfrm>
            <a:off x="5154518" y="2007394"/>
            <a:ext cx="1906586" cy="654049"/>
            <a:chOff x="633222" y="2007394"/>
            <a:chExt cx="1906586" cy="65404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C9CE91-C887-4B89-9B3F-2DAFAE244205}"/>
                </a:ext>
              </a:extLst>
            </p:cNvPr>
            <p:cNvSpPr/>
            <p:nvPr/>
          </p:nvSpPr>
          <p:spPr>
            <a:xfrm>
              <a:off x="633222" y="2007394"/>
              <a:ext cx="1906586" cy="4470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+mj-lt"/>
                </a:rPr>
                <a:t>2016</a:t>
              </a:r>
              <a:endParaRPr lang="en-MY" sz="24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FD401A8E-E69F-4800-98C7-D5207489155E}"/>
                </a:ext>
              </a:extLst>
            </p:cNvPr>
            <p:cNvSpPr/>
            <p:nvPr/>
          </p:nvSpPr>
          <p:spPr>
            <a:xfrm rot="10800000">
              <a:off x="1440345" y="2409426"/>
              <a:ext cx="292340" cy="252017"/>
            </a:xfrm>
            <a:prstGeom prst="triangl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535C1D-2B3C-40FA-AB27-F7417237AF0E}"/>
              </a:ext>
            </a:extLst>
          </p:cNvPr>
          <p:cNvGrpSpPr/>
          <p:nvPr/>
        </p:nvGrpSpPr>
        <p:grpSpPr>
          <a:xfrm>
            <a:off x="2893870" y="2007394"/>
            <a:ext cx="1906586" cy="654049"/>
            <a:chOff x="633222" y="2007394"/>
            <a:chExt cx="1906586" cy="65404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9999CEB-552A-47EA-B91A-9F4155F65442}"/>
                </a:ext>
              </a:extLst>
            </p:cNvPr>
            <p:cNvSpPr/>
            <p:nvPr/>
          </p:nvSpPr>
          <p:spPr>
            <a:xfrm>
              <a:off x="633222" y="2007394"/>
              <a:ext cx="1906586" cy="4470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+mj-lt"/>
                </a:rPr>
                <a:t>2015</a:t>
              </a:r>
              <a:endParaRPr lang="en-MY" sz="24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256FD4EF-7CB4-4B64-B60F-D4B1557350FA}"/>
                </a:ext>
              </a:extLst>
            </p:cNvPr>
            <p:cNvSpPr/>
            <p:nvPr/>
          </p:nvSpPr>
          <p:spPr>
            <a:xfrm rot="10800000">
              <a:off x="1440345" y="2409426"/>
              <a:ext cx="292340" cy="252017"/>
            </a:xfrm>
            <a:prstGeom prst="triangl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B736E9-43C8-44A3-94E5-0E09843654F4}"/>
              </a:ext>
            </a:extLst>
          </p:cNvPr>
          <p:cNvGrpSpPr/>
          <p:nvPr/>
        </p:nvGrpSpPr>
        <p:grpSpPr>
          <a:xfrm>
            <a:off x="7415166" y="2007394"/>
            <a:ext cx="1906586" cy="654049"/>
            <a:chOff x="633222" y="2007394"/>
            <a:chExt cx="1906586" cy="65404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7BBECB-D736-4B59-95F0-75EF77F2A854}"/>
                </a:ext>
              </a:extLst>
            </p:cNvPr>
            <p:cNvSpPr/>
            <p:nvPr/>
          </p:nvSpPr>
          <p:spPr>
            <a:xfrm>
              <a:off x="633222" y="2007394"/>
              <a:ext cx="1906586" cy="44706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+mj-lt"/>
                </a:rPr>
                <a:t>2017</a:t>
              </a:r>
              <a:endParaRPr lang="en-MY" sz="2400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2580B35-A76A-4153-BB39-AEEB2486B8A5}"/>
                </a:ext>
              </a:extLst>
            </p:cNvPr>
            <p:cNvSpPr/>
            <p:nvPr/>
          </p:nvSpPr>
          <p:spPr>
            <a:xfrm rot="10800000">
              <a:off x="1440345" y="2409426"/>
              <a:ext cx="292340" cy="252017"/>
            </a:xfrm>
            <a:prstGeom prst="triangl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486312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8EC8-31AC-4DAC-B9CE-0BA372C9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– Layout 2</a:t>
            </a:r>
            <a:endParaRPr lang="en-MY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DAD4B0-4B28-4C31-A840-8B5922EE0CED}"/>
              </a:ext>
            </a:extLst>
          </p:cNvPr>
          <p:cNvSpPr/>
          <p:nvPr/>
        </p:nvSpPr>
        <p:spPr>
          <a:xfrm>
            <a:off x="7543800" y="1292573"/>
            <a:ext cx="40386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MY" sz="2000" b="1" dirty="0">
                <a:latin typeface="+mj-lt"/>
              </a:rPr>
              <a:t>Topic Selection</a:t>
            </a:r>
          </a:p>
          <a:p>
            <a:pPr algn="just"/>
            <a:r>
              <a:rPr lang="en-MY" sz="2000" dirty="0"/>
              <a:t>Students shall submit their final topic of research to respective Instructor.</a:t>
            </a:r>
            <a:endParaRPr lang="en-MY" sz="2000" dirty="0">
              <a:solidFill>
                <a:schemeClr val="accent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591E34-0BA6-476E-B2DB-D39B9D336BEB}"/>
              </a:ext>
            </a:extLst>
          </p:cNvPr>
          <p:cNvSpPr/>
          <p:nvPr/>
        </p:nvSpPr>
        <p:spPr>
          <a:xfrm>
            <a:off x="4876797" y="5334000"/>
            <a:ext cx="2438406" cy="44706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22 Oct 2019</a:t>
            </a:r>
            <a:endParaRPr lang="en-MY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0F7DA5-CA4C-4279-895E-D129E628161D}"/>
              </a:ext>
            </a:extLst>
          </p:cNvPr>
          <p:cNvSpPr/>
          <p:nvPr/>
        </p:nvSpPr>
        <p:spPr>
          <a:xfrm>
            <a:off x="4876797" y="3434066"/>
            <a:ext cx="2438406" cy="44706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25 Aug 2018</a:t>
            </a:r>
            <a:endParaRPr lang="en-MY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C7B731-9758-44AA-8B3C-5C827C9691D9}"/>
              </a:ext>
            </a:extLst>
          </p:cNvPr>
          <p:cNvSpPr/>
          <p:nvPr/>
        </p:nvSpPr>
        <p:spPr>
          <a:xfrm>
            <a:off x="4876800" y="1534132"/>
            <a:ext cx="2438400" cy="44706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03 June 2018</a:t>
            </a:r>
            <a:endParaRPr lang="en-MY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584684F-E163-4DF0-A9B9-569FEA771759}"/>
              </a:ext>
            </a:extLst>
          </p:cNvPr>
          <p:cNvSpPr/>
          <p:nvPr/>
        </p:nvSpPr>
        <p:spPr>
          <a:xfrm>
            <a:off x="4876800" y="2484099"/>
            <a:ext cx="2438400" cy="44706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13 July 2018</a:t>
            </a:r>
            <a:endParaRPr lang="en-MY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EE17024-6FA1-41A3-931D-DE06FA1D04A1}"/>
              </a:ext>
            </a:extLst>
          </p:cNvPr>
          <p:cNvSpPr/>
          <p:nvPr/>
        </p:nvSpPr>
        <p:spPr>
          <a:xfrm>
            <a:off x="4876800" y="4384033"/>
            <a:ext cx="2438400" cy="44706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19 Sept 2018</a:t>
            </a:r>
            <a:endParaRPr lang="en-MY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6BD4B0B-3F5A-44A2-BB75-4BC514AF1BD2}"/>
              </a:ext>
            </a:extLst>
          </p:cNvPr>
          <p:cNvSpPr/>
          <p:nvPr/>
        </p:nvSpPr>
        <p:spPr>
          <a:xfrm rot="10800000">
            <a:off x="5977140" y="2130184"/>
            <a:ext cx="237720" cy="204931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7805580-F40B-4697-80C9-9E292C9217F1}"/>
              </a:ext>
            </a:extLst>
          </p:cNvPr>
          <p:cNvSpPr/>
          <p:nvPr/>
        </p:nvSpPr>
        <p:spPr>
          <a:xfrm rot="10800000">
            <a:off x="5977140" y="3080151"/>
            <a:ext cx="237720" cy="204931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BA5E987-97DF-407E-A46E-67C0F40CC98F}"/>
              </a:ext>
            </a:extLst>
          </p:cNvPr>
          <p:cNvSpPr/>
          <p:nvPr/>
        </p:nvSpPr>
        <p:spPr>
          <a:xfrm rot="10800000">
            <a:off x="5977141" y="4030118"/>
            <a:ext cx="237720" cy="204931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EA773C42-22A2-485B-832A-4647CAAA9E05}"/>
              </a:ext>
            </a:extLst>
          </p:cNvPr>
          <p:cNvSpPr/>
          <p:nvPr/>
        </p:nvSpPr>
        <p:spPr>
          <a:xfrm rot="10800000">
            <a:off x="5977141" y="4980085"/>
            <a:ext cx="237720" cy="204931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CD500B-DDA7-4793-A5CE-1612E95AAB51}"/>
              </a:ext>
            </a:extLst>
          </p:cNvPr>
          <p:cNvSpPr/>
          <p:nvPr/>
        </p:nvSpPr>
        <p:spPr>
          <a:xfrm>
            <a:off x="7543800" y="3195935"/>
            <a:ext cx="40386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MY" sz="2000" b="1" dirty="0">
                <a:latin typeface="+mj-lt"/>
              </a:rPr>
              <a:t>Submit Final Report</a:t>
            </a:r>
          </a:p>
          <a:p>
            <a:pPr algn="just"/>
            <a:r>
              <a:rPr lang="en-MY" sz="2000" dirty="0"/>
              <a:t>Finalized report shall be submitted to the general office.</a:t>
            </a:r>
            <a:endParaRPr lang="en-MY" sz="2000" dirty="0">
              <a:solidFill>
                <a:schemeClr val="accent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80E20B-03E3-4BA9-879C-396B06F0AAC7}"/>
              </a:ext>
            </a:extLst>
          </p:cNvPr>
          <p:cNvSpPr/>
          <p:nvPr/>
        </p:nvSpPr>
        <p:spPr>
          <a:xfrm>
            <a:off x="7533461" y="5099297"/>
            <a:ext cx="40386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MY" sz="2000" b="1" dirty="0">
                <a:latin typeface="+mj-lt"/>
              </a:rPr>
              <a:t>Announcement of Result</a:t>
            </a:r>
          </a:p>
          <a:p>
            <a:pPr algn="just"/>
            <a:r>
              <a:rPr lang="en-MY" sz="2000" dirty="0"/>
              <a:t>Marks given by the Instructor shall be released on the notice board.</a:t>
            </a:r>
            <a:endParaRPr lang="en-MY" sz="2000" dirty="0">
              <a:solidFill>
                <a:schemeClr val="accent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7E47E0-93CC-478F-BFBC-A4DED4FE8846}"/>
              </a:ext>
            </a:extLst>
          </p:cNvPr>
          <p:cNvSpPr/>
          <p:nvPr/>
        </p:nvSpPr>
        <p:spPr>
          <a:xfrm>
            <a:off x="609600" y="2245968"/>
            <a:ext cx="40386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MY" sz="2000" b="1" dirty="0">
                <a:latin typeface="+mj-lt"/>
              </a:rPr>
              <a:t>First Draft &amp; Discussion</a:t>
            </a:r>
          </a:p>
          <a:p>
            <a:pPr algn="just"/>
            <a:r>
              <a:rPr lang="en-MY" sz="2000" dirty="0"/>
              <a:t>Students shall submit a first draft of their report and discuss with Instructor.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1D50BF-DB30-4F52-97DF-E8060CDEA246}"/>
              </a:ext>
            </a:extLst>
          </p:cNvPr>
          <p:cNvSpPr/>
          <p:nvPr/>
        </p:nvSpPr>
        <p:spPr>
          <a:xfrm>
            <a:off x="609600" y="4148082"/>
            <a:ext cx="40386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MY" sz="2000" b="1" dirty="0">
                <a:latin typeface="+mj-lt"/>
              </a:rPr>
              <a:t>Presentation</a:t>
            </a:r>
          </a:p>
          <a:p>
            <a:pPr algn="just"/>
            <a:r>
              <a:rPr lang="en-MY" sz="2000" dirty="0"/>
              <a:t>Students shall present their research topic before the panel of Instructors.</a:t>
            </a:r>
          </a:p>
        </p:txBody>
      </p:sp>
    </p:spTree>
    <p:extLst>
      <p:ext uri="{BB962C8B-B14F-4D97-AF65-F5344CB8AC3E}">
        <p14:creationId xmlns:p14="http://schemas.microsoft.com/office/powerpoint/2010/main" val="324613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8EC8-31AC-4DAC-B9CE-0BA372C9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Text – 1</a:t>
            </a:r>
            <a:endParaRPr lang="en-MY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DCFD1A-F690-46C8-9E3D-29497C400FDE}"/>
              </a:ext>
            </a:extLst>
          </p:cNvPr>
          <p:cNvSpPr/>
          <p:nvPr/>
        </p:nvSpPr>
        <p:spPr>
          <a:xfrm>
            <a:off x="609600" y="1456998"/>
            <a:ext cx="10972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+mj-lt"/>
              </a:rPr>
              <a:t>Literature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/>
              <a:t>Women’s Aid </a:t>
            </a:r>
            <a:r>
              <a:rPr lang="en-US" sz="2000" dirty="0" err="1"/>
              <a:t>Organisation</a:t>
            </a:r>
            <a:r>
              <a:rPr lang="en-US" sz="2000" dirty="0"/>
              <a:t>, Monitoring the Domestic Violence Act Malaysia From 1996 to 1997 (December 1997)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 err="1"/>
              <a:t>Kuersten</a:t>
            </a:r>
            <a:r>
              <a:rPr lang="en-US" sz="2000" dirty="0"/>
              <a:t>, K Ashlyn, </a:t>
            </a:r>
            <a:r>
              <a:rPr lang="en-US" sz="2000" i="1" dirty="0"/>
              <a:t>Women and the Law: Leaders, Cases and Documents</a:t>
            </a:r>
            <a:r>
              <a:rPr lang="en-US" sz="2000" dirty="0"/>
              <a:t>, (University of Michigan: ABC-CLIO, 2003)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dirty="0">
                <a:latin typeface="+mj-lt"/>
              </a:rPr>
              <a:t>Online Materials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Women’s Aid Organization, “Domestic Violence Already Protects Men”, </a:t>
            </a:r>
            <a:r>
              <a:rPr lang="en-US" sz="2000" i="1" dirty="0"/>
              <a:t>the Malay Mail</a:t>
            </a:r>
            <a:r>
              <a:rPr lang="en-US" sz="2000" dirty="0"/>
              <a:t>, 4 April 2014 &lt;http://www.themalaymailonline.com&gt;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Yu Ji, “Increase in Domestic Violence”, </a:t>
            </a:r>
            <a:r>
              <a:rPr lang="en-US" sz="2000" i="1" dirty="0"/>
              <a:t>The Star Online</a:t>
            </a:r>
            <a:r>
              <a:rPr lang="en-US" sz="2000" dirty="0"/>
              <a:t>, 1 May 2014 &lt;http://www.thestar.com.my&gt;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dirty="0">
                <a:latin typeface="+mj-lt"/>
              </a:rPr>
              <a:t>International Instrument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Nowak, Manfred, </a:t>
            </a:r>
            <a:r>
              <a:rPr lang="en-US" sz="2000" i="1" dirty="0"/>
              <a:t>Report of the Special Rapporteur on torture and other cruel, inhuman or degrading treatment or punishment. </a:t>
            </a:r>
            <a:r>
              <a:rPr lang="en-US" sz="2000" dirty="0"/>
              <a:t>A/HRC/7/3 15 Jan 2008.</a:t>
            </a:r>
          </a:p>
        </p:txBody>
      </p:sp>
    </p:spTree>
    <p:extLst>
      <p:ext uri="{BB962C8B-B14F-4D97-AF65-F5344CB8AC3E}">
        <p14:creationId xmlns:p14="http://schemas.microsoft.com/office/powerpoint/2010/main" val="345789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E443-7C74-4C2D-B790-2402F73B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Background</a:t>
            </a: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DCE3BE-8FA9-4552-8149-DAD36B656660}"/>
              </a:ext>
            </a:extLst>
          </p:cNvPr>
          <p:cNvSpPr/>
          <p:nvPr/>
        </p:nvSpPr>
        <p:spPr>
          <a:xfrm>
            <a:off x="3864428" y="4495800"/>
            <a:ext cx="4463145" cy="49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/>
              <a:t>Insert Your Secondary Title Here (if any)</a:t>
            </a:r>
            <a:endParaRPr lang="en-MY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F04F2-C95B-436F-B758-AD395AEE3757}"/>
              </a:ext>
            </a:extLst>
          </p:cNvPr>
          <p:cNvSpPr txBox="1"/>
          <p:nvPr/>
        </p:nvSpPr>
        <p:spPr>
          <a:xfrm>
            <a:off x="5521035" y="1626513"/>
            <a:ext cx="11499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+mj-lt"/>
              </a:rPr>
              <a:t>PART I</a:t>
            </a:r>
            <a:endParaRPr lang="en-MY" sz="28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152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8EC8-31AC-4DAC-B9CE-0BA372C9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Text – 2</a:t>
            </a:r>
            <a:endParaRPr lang="en-MY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AB46A3-C81B-4DB3-B2CA-D163407816C5}"/>
              </a:ext>
            </a:extLst>
          </p:cNvPr>
          <p:cNvGrpSpPr/>
          <p:nvPr/>
        </p:nvGrpSpPr>
        <p:grpSpPr>
          <a:xfrm>
            <a:off x="609600" y="1676281"/>
            <a:ext cx="10972802" cy="3962638"/>
            <a:chOff x="609600" y="1676400"/>
            <a:chExt cx="10972802" cy="39626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76163A-1551-435C-AA6D-CB4C543963F1}"/>
                </a:ext>
              </a:extLst>
            </p:cNvPr>
            <p:cNvSpPr txBox="1"/>
            <p:nvPr/>
          </p:nvSpPr>
          <p:spPr>
            <a:xfrm>
              <a:off x="609600" y="1676400"/>
              <a:ext cx="5168900" cy="1600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MY" altLang="zh-CN" sz="2400" b="1" dirty="0">
                  <a:solidFill>
                    <a:schemeClr val="accent1"/>
                  </a:solidFill>
                  <a:latin typeface="+mj-lt"/>
                </a:rPr>
                <a:t>Y</a:t>
              </a:r>
              <a:r>
                <a:rPr lang="en-US" altLang="zh-CN" sz="2400" b="1" dirty="0">
                  <a:solidFill>
                    <a:schemeClr val="accent1"/>
                  </a:solidFill>
                  <a:latin typeface="+mj-lt"/>
                </a:rPr>
                <a:t>our Title Here</a:t>
              </a:r>
              <a:endParaRPr lang="en-MY" b="1" dirty="0">
                <a:solidFill>
                  <a:schemeClr val="accent1"/>
                </a:solidFill>
                <a:latin typeface="+mj-lt"/>
              </a:endParaRPr>
            </a:p>
            <a:p>
              <a:pPr algn="just"/>
              <a:r>
                <a:rPr lang="en-MY" sz="2000" dirty="0"/>
                <a:t>Lorem ipsum </a:t>
              </a:r>
              <a:r>
                <a:rPr lang="en-MY" sz="2000" dirty="0" err="1"/>
                <a:t>dolor</a:t>
              </a:r>
              <a:r>
                <a:rPr lang="en-MY" sz="2000" dirty="0"/>
                <a:t> sit </a:t>
              </a:r>
              <a:r>
                <a:rPr lang="en-MY" sz="2000" dirty="0" err="1"/>
                <a:t>amet</a:t>
              </a:r>
              <a:r>
                <a:rPr lang="en-MY" sz="2000" dirty="0"/>
                <a:t>, </a:t>
              </a:r>
              <a:r>
                <a:rPr lang="en-MY" sz="2000" dirty="0" err="1"/>
                <a:t>consectetuer</a:t>
              </a:r>
              <a:r>
                <a:rPr lang="en-MY" sz="2000" dirty="0"/>
                <a:t> </a:t>
              </a:r>
              <a:r>
                <a:rPr lang="en-MY" sz="2000" dirty="0" err="1"/>
                <a:t>adipiscing</a:t>
              </a:r>
              <a:r>
                <a:rPr lang="en-MY" sz="2000" dirty="0"/>
                <a:t> </a:t>
              </a:r>
              <a:r>
                <a:rPr lang="en-MY" sz="2000" dirty="0" err="1"/>
                <a:t>elit</a:t>
              </a:r>
              <a:r>
                <a:rPr lang="en-MY" sz="2000" dirty="0"/>
                <a:t>. </a:t>
              </a:r>
              <a:r>
                <a:rPr lang="en-MY" sz="2000" dirty="0" err="1"/>
                <a:t>Aenean</a:t>
              </a:r>
              <a:r>
                <a:rPr lang="en-MY" sz="2000" dirty="0"/>
                <a:t> </a:t>
              </a:r>
              <a:r>
                <a:rPr lang="en-MY" sz="2000" dirty="0" err="1"/>
                <a:t>commodo</a:t>
              </a:r>
              <a:r>
                <a:rPr lang="en-MY" sz="2000" dirty="0"/>
                <a:t> ligula </a:t>
              </a:r>
              <a:r>
                <a:rPr lang="en-MY" sz="2000" dirty="0" err="1"/>
                <a:t>eget</a:t>
              </a:r>
              <a:r>
                <a:rPr lang="en-MY" sz="2000" dirty="0"/>
                <a:t> </a:t>
              </a:r>
              <a:r>
                <a:rPr lang="en-MY" sz="2000" dirty="0" err="1"/>
                <a:t>dolor</a:t>
              </a:r>
              <a:r>
                <a:rPr lang="en-MY" sz="2000" dirty="0"/>
                <a:t>. </a:t>
              </a:r>
              <a:r>
                <a:rPr lang="fr-FR" sz="2000" dirty="0" err="1"/>
                <a:t>Aenean</a:t>
              </a:r>
              <a:r>
                <a:rPr lang="fr-FR" sz="2000" dirty="0"/>
                <a:t> massa. Cum </a:t>
              </a:r>
              <a:r>
                <a:rPr lang="fr-FR" sz="2000" dirty="0" err="1"/>
                <a:t>sociis</a:t>
              </a:r>
              <a:r>
                <a:rPr lang="fr-FR" sz="2000" dirty="0"/>
                <a:t> </a:t>
              </a:r>
              <a:r>
                <a:rPr lang="fr-FR" sz="2000" dirty="0" err="1"/>
                <a:t>natoque</a:t>
              </a:r>
              <a:r>
                <a:rPr lang="fr-FR" sz="2000" dirty="0"/>
                <a:t> </a:t>
              </a:r>
              <a:r>
                <a:rPr lang="fr-FR" sz="2000" dirty="0" err="1"/>
                <a:t>penatibus</a:t>
              </a:r>
              <a:r>
                <a:rPr lang="fr-FR" sz="2000" dirty="0"/>
                <a:t> et </a:t>
              </a:r>
              <a:r>
                <a:rPr lang="fr-FR" sz="2000" dirty="0" err="1"/>
                <a:t>magnis</a:t>
              </a:r>
              <a:r>
                <a:rPr lang="fr-FR" sz="2000" dirty="0"/>
                <a:t> dis </a:t>
              </a:r>
              <a:r>
                <a:rPr lang="fr-FR" sz="2000" dirty="0" err="1"/>
                <a:t>parturient</a:t>
              </a:r>
              <a:r>
                <a:rPr lang="fr-FR" sz="2000" dirty="0"/>
                <a:t> montes.</a:t>
              </a:r>
              <a:r>
                <a:rPr lang="en-MY" sz="2000" dirty="0"/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3D4BAB-5110-4274-A503-F9803EC019F5}"/>
                </a:ext>
              </a:extLst>
            </p:cNvPr>
            <p:cNvSpPr txBox="1"/>
            <p:nvPr/>
          </p:nvSpPr>
          <p:spPr>
            <a:xfrm>
              <a:off x="609600" y="4038600"/>
              <a:ext cx="5168900" cy="1600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MY" altLang="zh-CN" sz="2400" b="1" dirty="0">
                  <a:solidFill>
                    <a:schemeClr val="accent1"/>
                  </a:solidFill>
                  <a:latin typeface="+mj-lt"/>
                </a:rPr>
                <a:t>Y</a:t>
              </a:r>
              <a:r>
                <a:rPr lang="en-US" altLang="zh-CN" sz="2400" b="1" dirty="0">
                  <a:solidFill>
                    <a:schemeClr val="accent1"/>
                  </a:solidFill>
                  <a:latin typeface="+mj-lt"/>
                </a:rPr>
                <a:t>our Title Here</a:t>
              </a:r>
              <a:endParaRPr lang="en-MY" b="1" dirty="0">
                <a:solidFill>
                  <a:schemeClr val="accent1"/>
                </a:solidFill>
                <a:latin typeface="+mj-lt"/>
              </a:endParaRPr>
            </a:p>
            <a:p>
              <a:pPr algn="just"/>
              <a:r>
                <a:rPr lang="en-MY" sz="2000" dirty="0"/>
                <a:t>Lorem ipsum </a:t>
              </a:r>
              <a:r>
                <a:rPr lang="en-MY" sz="2000" dirty="0" err="1"/>
                <a:t>dolor</a:t>
              </a:r>
              <a:r>
                <a:rPr lang="en-MY" sz="2000" dirty="0"/>
                <a:t> sit </a:t>
              </a:r>
              <a:r>
                <a:rPr lang="en-MY" sz="2000" dirty="0" err="1"/>
                <a:t>amet</a:t>
              </a:r>
              <a:r>
                <a:rPr lang="en-MY" sz="2000" dirty="0"/>
                <a:t>, </a:t>
              </a:r>
              <a:r>
                <a:rPr lang="en-MY" sz="2000" dirty="0" err="1"/>
                <a:t>consectetuer</a:t>
              </a:r>
              <a:r>
                <a:rPr lang="en-MY" sz="2000" dirty="0"/>
                <a:t> </a:t>
              </a:r>
              <a:r>
                <a:rPr lang="en-MY" sz="2000" dirty="0" err="1"/>
                <a:t>adipiscing</a:t>
              </a:r>
              <a:r>
                <a:rPr lang="en-MY" sz="2000" dirty="0"/>
                <a:t> </a:t>
              </a:r>
              <a:r>
                <a:rPr lang="en-MY" sz="2000" dirty="0" err="1"/>
                <a:t>elit</a:t>
              </a:r>
              <a:r>
                <a:rPr lang="en-MY" sz="2000" dirty="0"/>
                <a:t>. </a:t>
              </a:r>
              <a:r>
                <a:rPr lang="en-MY" sz="2000" dirty="0" err="1"/>
                <a:t>Aenean</a:t>
              </a:r>
              <a:r>
                <a:rPr lang="en-MY" sz="2000" dirty="0"/>
                <a:t> </a:t>
              </a:r>
              <a:r>
                <a:rPr lang="en-MY" sz="2000" dirty="0" err="1"/>
                <a:t>commodo</a:t>
              </a:r>
              <a:r>
                <a:rPr lang="en-MY" sz="2000" dirty="0"/>
                <a:t> ligula </a:t>
              </a:r>
              <a:r>
                <a:rPr lang="en-MY" sz="2000" dirty="0" err="1"/>
                <a:t>eget</a:t>
              </a:r>
              <a:r>
                <a:rPr lang="en-MY" sz="2000" dirty="0"/>
                <a:t> </a:t>
              </a:r>
              <a:r>
                <a:rPr lang="en-MY" sz="2000" dirty="0" err="1"/>
                <a:t>dolor</a:t>
              </a:r>
              <a:r>
                <a:rPr lang="en-MY" sz="2000" dirty="0"/>
                <a:t>. </a:t>
              </a:r>
              <a:r>
                <a:rPr lang="fr-FR" sz="2000" dirty="0" err="1"/>
                <a:t>Aenean</a:t>
              </a:r>
              <a:r>
                <a:rPr lang="fr-FR" sz="2000" dirty="0"/>
                <a:t> massa. Cum </a:t>
              </a:r>
              <a:r>
                <a:rPr lang="fr-FR" sz="2000" dirty="0" err="1"/>
                <a:t>sociis</a:t>
              </a:r>
              <a:r>
                <a:rPr lang="fr-FR" sz="2000" dirty="0"/>
                <a:t> </a:t>
              </a:r>
              <a:r>
                <a:rPr lang="fr-FR" sz="2000" dirty="0" err="1"/>
                <a:t>natoque</a:t>
              </a:r>
              <a:r>
                <a:rPr lang="fr-FR" sz="2000" dirty="0"/>
                <a:t> </a:t>
              </a:r>
              <a:r>
                <a:rPr lang="fr-FR" sz="2000" dirty="0" err="1"/>
                <a:t>penatibus</a:t>
              </a:r>
              <a:r>
                <a:rPr lang="fr-FR" sz="2000" dirty="0"/>
                <a:t> et </a:t>
              </a:r>
              <a:r>
                <a:rPr lang="fr-FR" sz="2000" dirty="0" err="1"/>
                <a:t>magnis</a:t>
              </a:r>
              <a:r>
                <a:rPr lang="fr-FR" sz="2000" dirty="0"/>
                <a:t> dis </a:t>
              </a:r>
              <a:r>
                <a:rPr lang="fr-FR" sz="2000" dirty="0" err="1"/>
                <a:t>parturient</a:t>
              </a:r>
              <a:r>
                <a:rPr lang="fr-FR" sz="2000" dirty="0"/>
                <a:t> montes</a:t>
              </a:r>
              <a:r>
                <a:rPr lang="en-MY" sz="2000" dirty="0"/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9B8AD-FC4B-4187-8346-942B8678EE4D}"/>
                </a:ext>
              </a:extLst>
            </p:cNvPr>
            <p:cNvSpPr txBox="1"/>
            <p:nvPr/>
          </p:nvSpPr>
          <p:spPr>
            <a:xfrm>
              <a:off x="6413502" y="1676400"/>
              <a:ext cx="5168900" cy="1600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MY" altLang="zh-CN" sz="2400" b="1" dirty="0">
                  <a:solidFill>
                    <a:schemeClr val="accent1"/>
                  </a:solidFill>
                  <a:latin typeface="+mj-lt"/>
                </a:rPr>
                <a:t>Y</a:t>
              </a:r>
              <a:r>
                <a:rPr lang="en-US" altLang="zh-CN" sz="2400" b="1" dirty="0">
                  <a:solidFill>
                    <a:schemeClr val="accent1"/>
                  </a:solidFill>
                  <a:latin typeface="+mj-lt"/>
                </a:rPr>
                <a:t>our Title Here</a:t>
              </a:r>
              <a:endParaRPr lang="en-MY" b="1" dirty="0">
                <a:solidFill>
                  <a:schemeClr val="accent1"/>
                </a:solidFill>
                <a:latin typeface="+mj-lt"/>
              </a:endParaRPr>
            </a:p>
            <a:p>
              <a:pPr algn="just"/>
              <a:r>
                <a:rPr lang="en-MY" sz="2000" dirty="0"/>
                <a:t>Lorem ipsum </a:t>
              </a:r>
              <a:r>
                <a:rPr lang="en-MY" sz="2000" dirty="0" err="1"/>
                <a:t>dolor</a:t>
              </a:r>
              <a:r>
                <a:rPr lang="en-MY" sz="2000" dirty="0"/>
                <a:t> sit </a:t>
              </a:r>
              <a:r>
                <a:rPr lang="en-MY" sz="2000" dirty="0" err="1"/>
                <a:t>amet</a:t>
              </a:r>
              <a:r>
                <a:rPr lang="en-MY" sz="2000" dirty="0"/>
                <a:t>, </a:t>
              </a:r>
              <a:r>
                <a:rPr lang="en-MY" sz="2000" dirty="0" err="1"/>
                <a:t>consectetuer</a:t>
              </a:r>
              <a:r>
                <a:rPr lang="en-MY" sz="2000" dirty="0"/>
                <a:t> </a:t>
              </a:r>
              <a:r>
                <a:rPr lang="en-MY" sz="2000" dirty="0" err="1"/>
                <a:t>adipiscing</a:t>
              </a:r>
              <a:r>
                <a:rPr lang="en-MY" sz="2000" dirty="0"/>
                <a:t> </a:t>
              </a:r>
              <a:r>
                <a:rPr lang="en-MY" sz="2000" dirty="0" err="1"/>
                <a:t>elit</a:t>
              </a:r>
              <a:r>
                <a:rPr lang="en-MY" sz="2000" dirty="0"/>
                <a:t>. </a:t>
              </a:r>
              <a:r>
                <a:rPr lang="en-MY" sz="2000" dirty="0" err="1"/>
                <a:t>Aenean</a:t>
              </a:r>
              <a:r>
                <a:rPr lang="en-MY" sz="2000" dirty="0"/>
                <a:t> </a:t>
              </a:r>
              <a:r>
                <a:rPr lang="en-MY" sz="2000" dirty="0" err="1"/>
                <a:t>commodo</a:t>
              </a:r>
              <a:r>
                <a:rPr lang="en-MY" sz="2000" dirty="0"/>
                <a:t> ligula </a:t>
              </a:r>
              <a:r>
                <a:rPr lang="en-MY" sz="2000" dirty="0" err="1"/>
                <a:t>eget</a:t>
              </a:r>
              <a:r>
                <a:rPr lang="en-MY" sz="2000" dirty="0"/>
                <a:t> </a:t>
              </a:r>
              <a:r>
                <a:rPr lang="en-MY" sz="2000" dirty="0" err="1"/>
                <a:t>dolor</a:t>
              </a:r>
              <a:r>
                <a:rPr lang="en-MY" sz="2000" dirty="0"/>
                <a:t>. </a:t>
              </a:r>
              <a:r>
                <a:rPr lang="fr-FR" sz="2000" dirty="0" err="1"/>
                <a:t>Aenean</a:t>
              </a:r>
              <a:r>
                <a:rPr lang="fr-FR" sz="2000" dirty="0"/>
                <a:t> massa. Cum </a:t>
              </a:r>
              <a:r>
                <a:rPr lang="fr-FR" sz="2000" dirty="0" err="1"/>
                <a:t>sociis</a:t>
              </a:r>
              <a:r>
                <a:rPr lang="fr-FR" sz="2000" dirty="0"/>
                <a:t> </a:t>
              </a:r>
              <a:r>
                <a:rPr lang="fr-FR" sz="2000" dirty="0" err="1"/>
                <a:t>natoque</a:t>
              </a:r>
              <a:r>
                <a:rPr lang="fr-FR" sz="2000" dirty="0"/>
                <a:t> </a:t>
              </a:r>
              <a:r>
                <a:rPr lang="fr-FR" sz="2000" dirty="0" err="1"/>
                <a:t>penatibus</a:t>
              </a:r>
              <a:r>
                <a:rPr lang="fr-FR" sz="2000" dirty="0"/>
                <a:t> et </a:t>
              </a:r>
              <a:r>
                <a:rPr lang="fr-FR" sz="2000" dirty="0" err="1"/>
                <a:t>magnis</a:t>
              </a:r>
              <a:r>
                <a:rPr lang="fr-FR" sz="2000" dirty="0"/>
                <a:t> dis </a:t>
              </a:r>
              <a:r>
                <a:rPr lang="fr-FR" sz="2000" dirty="0" err="1"/>
                <a:t>parturient</a:t>
              </a:r>
              <a:r>
                <a:rPr lang="fr-FR" sz="2000" dirty="0"/>
                <a:t> montes.</a:t>
              </a:r>
              <a:r>
                <a:rPr lang="en-MY" sz="2000" dirty="0"/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798AA2-04C1-4270-9798-DB4E22EF56F3}"/>
                </a:ext>
              </a:extLst>
            </p:cNvPr>
            <p:cNvSpPr txBox="1"/>
            <p:nvPr/>
          </p:nvSpPr>
          <p:spPr>
            <a:xfrm>
              <a:off x="6413500" y="4038600"/>
              <a:ext cx="5168900" cy="1600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MY" altLang="zh-CN" sz="2400" b="1" dirty="0">
                  <a:solidFill>
                    <a:schemeClr val="accent1"/>
                  </a:solidFill>
                  <a:latin typeface="+mj-lt"/>
                </a:rPr>
                <a:t>Y</a:t>
              </a:r>
              <a:r>
                <a:rPr lang="en-US" altLang="zh-CN" sz="2400" b="1" dirty="0">
                  <a:solidFill>
                    <a:schemeClr val="accent1"/>
                  </a:solidFill>
                  <a:latin typeface="+mj-lt"/>
                </a:rPr>
                <a:t>our Title Here</a:t>
              </a:r>
              <a:endParaRPr lang="en-MY" b="1" dirty="0">
                <a:solidFill>
                  <a:schemeClr val="accent1"/>
                </a:solidFill>
                <a:latin typeface="+mj-lt"/>
              </a:endParaRPr>
            </a:p>
            <a:p>
              <a:pPr algn="just"/>
              <a:r>
                <a:rPr lang="en-MY" sz="2000" dirty="0"/>
                <a:t>Lorem ipsum </a:t>
              </a:r>
              <a:r>
                <a:rPr lang="en-MY" sz="2000" dirty="0" err="1"/>
                <a:t>dolor</a:t>
              </a:r>
              <a:r>
                <a:rPr lang="en-MY" sz="2000" dirty="0"/>
                <a:t> sit </a:t>
              </a:r>
              <a:r>
                <a:rPr lang="en-MY" sz="2000" dirty="0" err="1"/>
                <a:t>amet</a:t>
              </a:r>
              <a:r>
                <a:rPr lang="en-MY" sz="2000" dirty="0"/>
                <a:t>, </a:t>
              </a:r>
              <a:r>
                <a:rPr lang="en-MY" sz="2000" dirty="0" err="1"/>
                <a:t>consectetuer</a:t>
              </a:r>
              <a:r>
                <a:rPr lang="en-MY" sz="2000" dirty="0"/>
                <a:t> </a:t>
              </a:r>
              <a:r>
                <a:rPr lang="en-MY" sz="2000" dirty="0" err="1"/>
                <a:t>adipiscing</a:t>
              </a:r>
              <a:r>
                <a:rPr lang="en-MY" sz="2000" dirty="0"/>
                <a:t> </a:t>
              </a:r>
              <a:r>
                <a:rPr lang="en-MY" sz="2000" dirty="0" err="1"/>
                <a:t>elit</a:t>
              </a:r>
              <a:r>
                <a:rPr lang="en-MY" sz="2000" dirty="0"/>
                <a:t>. </a:t>
              </a:r>
              <a:r>
                <a:rPr lang="en-MY" sz="2000" dirty="0" err="1"/>
                <a:t>Aenean</a:t>
              </a:r>
              <a:r>
                <a:rPr lang="en-MY" sz="2000" dirty="0"/>
                <a:t> </a:t>
              </a:r>
              <a:r>
                <a:rPr lang="en-MY" sz="2000" dirty="0" err="1"/>
                <a:t>commodo</a:t>
              </a:r>
              <a:r>
                <a:rPr lang="en-MY" sz="2000" dirty="0"/>
                <a:t> ligula </a:t>
              </a:r>
              <a:r>
                <a:rPr lang="en-MY" sz="2000" dirty="0" err="1"/>
                <a:t>eget</a:t>
              </a:r>
              <a:r>
                <a:rPr lang="en-MY" sz="2000" dirty="0"/>
                <a:t> </a:t>
              </a:r>
              <a:r>
                <a:rPr lang="en-MY" sz="2000" dirty="0" err="1"/>
                <a:t>dolor</a:t>
              </a:r>
              <a:r>
                <a:rPr lang="en-MY" sz="2000" dirty="0"/>
                <a:t>. </a:t>
              </a:r>
              <a:r>
                <a:rPr lang="fr-FR" sz="2000" dirty="0" err="1"/>
                <a:t>Aenean</a:t>
              </a:r>
              <a:r>
                <a:rPr lang="fr-FR" sz="2000" dirty="0"/>
                <a:t> massa. Cum </a:t>
              </a:r>
              <a:r>
                <a:rPr lang="fr-FR" sz="2000" dirty="0" err="1"/>
                <a:t>sociis</a:t>
              </a:r>
              <a:r>
                <a:rPr lang="fr-FR" sz="2000" dirty="0"/>
                <a:t> </a:t>
              </a:r>
              <a:r>
                <a:rPr lang="fr-FR" sz="2000" dirty="0" err="1"/>
                <a:t>natoque</a:t>
              </a:r>
              <a:r>
                <a:rPr lang="fr-FR" sz="2000" dirty="0"/>
                <a:t> </a:t>
              </a:r>
              <a:r>
                <a:rPr lang="fr-FR" sz="2000" dirty="0" err="1"/>
                <a:t>penatibus</a:t>
              </a:r>
              <a:r>
                <a:rPr lang="fr-FR" sz="2000" dirty="0"/>
                <a:t> et </a:t>
              </a:r>
              <a:r>
                <a:rPr lang="fr-FR" sz="2000" dirty="0" err="1"/>
                <a:t>magnis</a:t>
              </a:r>
              <a:r>
                <a:rPr lang="fr-FR" sz="2000" dirty="0"/>
                <a:t> dis </a:t>
              </a:r>
              <a:r>
                <a:rPr lang="fr-FR" sz="2000" dirty="0" err="1"/>
                <a:t>parturient</a:t>
              </a:r>
              <a:r>
                <a:rPr lang="fr-FR" sz="2000" dirty="0"/>
                <a:t> montes.</a:t>
              </a:r>
              <a:r>
                <a:rPr lang="en-MY" sz="2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435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BE3E-4B73-46C3-9178-89FBE197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Candidates for Student Representatives</a:t>
            </a:r>
            <a:endParaRPr lang="en-MY" dirty="0"/>
          </a:p>
        </p:txBody>
      </p:sp>
      <p:pic>
        <p:nvPicPr>
          <p:cNvPr id="17" name="Picture Placeholder 16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D3BFA4BF-9BE3-4FC8-B37C-AB0D6EB700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ACB0DF-E8FB-417A-968B-1733D5BEF0C3}"/>
              </a:ext>
            </a:extLst>
          </p:cNvPr>
          <p:cNvSpPr/>
          <p:nvPr/>
        </p:nvSpPr>
        <p:spPr>
          <a:xfrm>
            <a:off x="609600" y="3579476"/>
            <a:ext cx="4572000" cy="628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/>
              <a:t>Insert Text Here</a:t>
            </a:r>
            <a:endParaRPr lang="en-MY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F303F2-EAC9-4790-8803-4554AE46587B}"/>
              </a:ext>
            </a:extLst>
          </p:cNvPr>
          <p:cNvSpPr/>
          <p:nvPr/>
        </p:nvSpPr>
        <p:spPr>
          <a:xfrm>
            <a:off x="609600" y="4340397"/>
            <a:ext cx="4572000" cy="628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/>
              <a:t>Insert Text Here</a:t>
            </a:r>
            <a:endParaRPr lang="en-MY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51A6F-9199-46F9-8BE8-F633BFD1218E}"/>
              </a:ext>
            </a:extLst>
          </p:cNvPr>
          <p:cNvSpPr/>
          <p:nvPr/>
        </p:nvSpPr>
        <p:spPr>
          <a:xfrm>
            <a:off x="609600" y="5101318"/>
            <a:ext cx="4572000" cy="628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/>
              <a:t>Insert </a:t>
            </a:r>
            <a:r>
              <a:rPr lang="en-US" altLang="zh-CN" sz="2000"/>
              <a:t>Text Here</a:t>
            </a:r>
            <a:endParaRPr lang="en-MY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6DDB5-D118-4F50-B79B-AF4E3BFF8107}"/>
              </a:ext>
            </a:extLst>
          </p:cNvPr>
          <p:cNvSpPr txBox="1"/>
          <p:nvPr/>
        </p:nvSpPr>
        <p:spPr>
          <a:xfrm>
            <a:off x="622005" y="3059668"/>
            <a:ext cx="22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accent1"/>
                </a:solidFill>
                <a:latin typeface="+mj-lt"/>
              </a:rPr>
              <a:t>Candidate No.1</a:t>
            </a:r>
            <a:endParaRPr lang="en-MY" sz="2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23683-4576-4BFB-B96E-F3A7938FEFEF}"/>
              </a:ext>
            </a:extLst>
          </p:cNvPr>
          <p:cNvSpPr txBox="1"/>
          <p:nvPr/>
        </p:nvSpPr>
        <p:spPr>
          <a:xfrm>
            <a:off x="9245641" y="3059668"/>
            <a:ext cx="23243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Candidate No. 2</a:t>
            </a:r>
            <a:endParaRPr lang="en-MY" sz="24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4AAA2-E6B5-4687-9C75-A5D371AB29F1}"/>
              </a:ext>
            </a:extLst>
          </p:cNvPr>
          <p:cNvSpPr txBox="1"/>
          <p:nvPr/>
        </p:nvSpPr>
        <p:spPr>
          <a:xfrm>
            <a:off x="5754560" y="4352867"/>
            <a:ext cx="68287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+mj-lt"/>
              </a:rPr>
              <a:t>VS</a:t>
            </a:r>
            <a:endParaRPr lang="en-MY" sz="4000" b="1" dirty="0">
              <a:latin typeface="+mj-lt"/>
            </a:endParaRPr>
          </a:p>
        </p:txBody>
      </p:sp>
      <p:pic>
        <p:nvPicPr>
          <p:cNvPr id="21" name="Picture Placeholder 2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266E3DB-5652-4D4F-B3A3-D82601D43D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>
            <a:fillRect/>
          </a:stretch>
        </p:blipFill>
        <p:spPr/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8EE72C-6ED0-41FF-B2E0-69869E3A92CC}"/>
              </a:ext>
            </a:extLst>
          </p:cNvPr>
          <p:cNvSpPr/>
          <p:nvPr/>
        </p:nvSpPr>
        <p:spPr>
          <a:xfrm>
            <a:off x="7010399" y="3579476"/>
            <a:ext cx="4572000" cy="6280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/>
              <a:t>Insert Text Here</a:t>
            </a:r>
            <a:endParaRPr lang="en-MY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5EB83B-C9BD-46E9-B071-57E49ACE7E29}"/>
              </a:ext>
            </a:extLst>
          </p:cNvPr>
          <p:cNvSpPr/>
          <p:nvPr/>
        </p:nvSpPr>
        <p:spPr>
          <a:xfrm>
            <a:off x="7010399" y="4340397"/>
            <a:ext cx="4572000" cy="6280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/>
              <a:t>Insert Text Here</a:t>
            </a:r>
            <a:endParaRPr lang="en-MY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615AFA-3E54-4A90-955C-37680B1C8686}"/>
              </a:ext>
            </a:extLst>
          </p:cNvPr>
          <p:cNvSpPr/>
          <p:nvPr/>
        </p:nvSpPr>
        <p:spPr>
          <a:xfrm>
            <a:off x="7010399" y="5101318"/>
            <a:ext cx="4572000" cy="6280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/>
              <a:t>Insert </a:t>
            </a:r>
            <a:r>
              <a:rPr lang="en-US" altLang="zh-CN" sz="2000"/>
              <a:t>Text Here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359381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497E-B867-4C04-9365-00C93C0B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  <a:endParaRPr lang="en-MY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3D2451A-E2F3-47FD-8DCA-134B428040E9}"/>
              </a:ext>
            </a:extLst>
          </p:cNvPr>
          <p:cNvGrpSpPr/>
          <p:nvPr/>
        </p:nvGrpSpPr>
        <p:grpSpPr>
          <a:xfrm>
            <a:off x="615950" y="1543787"/>
            <a:ext cx="10960100" cy="4227627"/>
            <a:chOff x="609600" y="1600200"/>
            <a:chExt cx="10960100" cy="422762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EA31DC0-6560-4E54-879E-CF3966842F20}"/>
                </a:ext>
              </a:extLst>
            </p:cNvPr>
            <p:cNvGrpSpPr/>
            <p:nvPr/>
          </p:nvGrpSpPr>
          <p:grpSpPr>
            <a:xfrm>
              <a:off x="622300" y="3826148"/>
              <a:ext cx="2349500" cy="2001679"/>
              <a:chOff x="867797" y="3821668"/>
              <a:chExt cx="2349500" cy="200167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E9E6C4-30E4-42BB-B95C-CAE2CA7C6FF1}"/>
                  </a:ext>
                </a:extLst>
              </p:cNvPr>
              <p:cNvSpPr/>
              <p:nvPr/>
            </p:nvSpPr>
            <p:spPr>
              <a:xfrm>
                <a:off x="867797" y="4592241"/>
                <a:ext cx="2349500" cy="123110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MY" sz="2000" dirty="0"/>
                  <a:t>Lorem ipsum </a:t>
                </a:r>
                <a:r>
                  <a:rPr lang="en-MY" sz="2000" dirty="0" err="1"/>
                  <a:t>dolor</a:t>
                </a:r>
                <a:r>
                  <a:rPr lang="en-MY" sz="2000" dirty="0"/>
                  <a:t> sit </a:t>
                </a:r>
                <a:r>
                  <a:rPr lang="en-MY" sz="2000" dirty="0" err="1"/>
                  <a:t>amet</a:t>
                </a:r>
                <a:r>
                  <a:rPr lang="en-MY" sz="2000" dirty="0"/>
                  <a:t>, </a:t>
                </a:r>
                <a:r>
                  <a:rPr lang="en-MY" sz="2000" dirty="0" err="1"/>
                  <a:t>consectetuer</a:t>
                </a:r>
                <a:r>
                  <a:rPr lang="en-MY" sz="2000" dirty="0"/>
                  <a:t> </a:t>
                </a:r>
                <a:r>
                  <a:rPr lang="en-MY" sz="2000" dirty="0" err="1"/>
                  <a:t>adipiscing</a:t>
                </a:r>
                <a:r>
                  <a:rPr lang="en-MY" sz="2000" dirty="0"/>
                  <a:t> </a:t>
                </a:r>
                <a:r>
                  <a:rPr lang="en-MY" sz="2000" dirty="0" err="1"/>
                  <a:t>elit</a:t>
                </a:r>
                <a:r>
                  <a:rPr lang="en-MY" sz="2000" dirty="0"/>
                  <a:t>. </a:t>
                </a:r>
                <a:r>
                  <a:rPr lang="en-MY" sz="2000" dirty="0" err="1"/>
                  <a:t>Aenean</a:t>
                </a:r>
                <a:r>
                  <a:rPr lang="en-MY" sz="2000" dirty="0"/>
                  <a:t> </a:t>
                </a:r>
                <a:r>
                  <a:rPr lang="en-MY" sz="2000" dirty="0" err="1"/>
                  <a:t>commodo</a:t>
                </a:r>
                <a:r>
                  <a:rPr lang="en-MY" sz="2000" dirty="0"/>
                  <a:t>.</a:t>
                </a:r>
                <a:endParaRPr lang="en-MY" dirty="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1C538A-AD05-4611-95AB-0828C88A8D76}"/>
                  </a:ext>
                </a:extLst>
              </p:cNvPr>
              <p:cNvSpPr/>
              <p:nvPr/>
            </p:nvSpPr>
            <p:spPr>
              <a:xfrm>
                <a:off x="867797" y="3821668"/>
                <a:ext cx="23495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+mj-lt"/>
                  </a:rPr>
                  <a:t>T</a:t>
                </a:r>
                <a:r>
                  <a:rPr lang="en-MY" sz="2400" b="1" dirty="0" err="1">
                    <a:solidFill>
                      <a:schemeClr val="accent1"/>
                    </a:solidFill>
                    <a:latin typeface="+mj-lt"/>
                  </a:rPr>
                  <a:t>itle</a:t>
                </a:r>
                <a:r>
                  <a:rPr lang="en-MY" sz="2400" b="1" dirty="0">
                    <a:solidFill>
                      <a:schemeClr val="accent1"/>
                    </a:solidFill>
                    <a:latin typeface="+mj-lt"/>
                  </a:rPr>
                  <a:t> Here</a:t>
                </a:r>
                <a:endParaRPr lang="en-MY" sz="20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8826F6A-B0C5-45B5-92DA-B849614642CF}"/>
                  </a:ext>
                </a:extLst>
              </p:cNvPr>
              <p:cNvGrpSpPr/>
              <p:nvPr/>
            </p:nvGrpSpPr>
            <p:grpSpPr>
              <a:xfrm>
                <a:off x="914402" y="4368761"/>
                <a:ext cx="1219198" cy="45719"/>
                <a:chOff x="4648202" y="2438400"/>
                <a:chExt cx="1219198" cy="7620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B850A0D-CC5E-4856-9E70-B31E28BC1FB4}"/>
                    </a:ext>
                  </a:extLst>
                </p:cNvPr>
                <p:cNvSpPr/>
                <p:nvPr/>
              </p:nvSpPr>
              <p:spPr>
                <a:xfrm>
                  <a:off x="4953000" y="2438400"/>
                  <a:ext cx="914400" cy="762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MY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23907A7-F178-4DE6-961C-678457D4EBB3}"/>
                    </a:ext>
                  </a:extLst>
                </p:cNvPr>
                <p:cNvSpPr/>
                <p:nvPr/>
              </p:nvSpPr>
              <p:spPr>
                <a:xfrm>
                  <a:off x="4648202" y="2438400"/>
                  <a:ext cx="304798" cy="762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MY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120570-0CEA-4D4D-AC98-4A2403EA45FE}"/>
                </a:ext>
              </a:extLst>
            </p:cNvPr>
            <p:cNvGrpSpPr/>
            <p:nvPr/>
          </p:nvGrpSpPr>
          <p:grpSpPr>
            <a:xfrm>
              <a:off x="609600" y="1600200"/>
              <a:ext cx="1828800" cy="1828800"/>
              <a:chOff x="3924300" y="1524000"/>
              <a:chExt cx="990600" cy="9906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1647390-47F9-464A-90EA-C2CFB42864F2}"/>
                  </a:ext>
                </a:extLst>
              </p:cNvPr>
              <p:cNvSpPr/>
              <p:nvPr/>
            </p:nvSpPr>
            <p:spPr>
              <a:xfrm>
                <a:off x="3924300" y="1524000"/>
                <a:ext cx="990600" cy="99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/>
              </a:p>
            </p:txBody>
          </p:sp>
          <p:pic>
            <p:nvPicPr>
              <p:cNvPr id="26" name="Graphic 25" descr="Computer">
                <a:extLst>
                  <a:ext uri="{FF2B5EF4-FFF2-40B4-BE49-F238E27FC236}">
                    <a16:creationId xmlns:a16="http://schemas.microsoft.com/office/drawing/2014/main" id="{13B1D189-0AF7-4D1D-B3DD-45FE4736C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71257" y="1670957"/>
                <a:ext cx="696686" cy="696686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F3857DD-7AA6-45A0-BE7D-2088FEE9BE2B}"/>
                </a:ext>
              </a:extLst>
            </p:cNvPr>
            <p:cNvGrpSpPr/>
            <p:nvPr/>
          </p:nvGrpSpPr>
          <p:grpSpPr>
            <a:xfrm>
              <a:off x="3488267" y="1600200"/>
              <a:ext cx="1828800" cy="1828800"/>
              <a:chOff x="3924300" y="4751614"/>
              <a:chExt cx="990600" cy="9906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9E3794-468C-4DCC-B11C-B0AD0218FEB3}"/>
                  </a:ext>
                </a:extLst>
              </p:cNvPr>
              <p:cNvSpPr/>
              <p:nvPr/>
            </p:nvSpPr>
            <p:spPr>
              <a:xfrm>
                <a:off x="3924300" y="4751614"/>
                <a:ext cx="990600" cy="9906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/>
              </a:p>
            </p:txBody>
          </p:sp>
          <p:pic>
            <p:nvPicPr>
              <p:cNvPr id="29" name="Graphic 28" descr="Envelope">
                <a:extLst>
                  <a:ext uri="{FF2B5EF4-FFF2-40B4-BE49-F238E27FC236}">
                    <a16:creationId xmlns:a16="http://schemas.microsoft.com/office/drawing/2014/main" id="{1F629432-ACEC-4112-839A-B5C6ED8B4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71257" y="4898571"/>
                <a:ext cx="696686" cy="696686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38E7B18-4735-42B9-9FCA-B344CEE55DCF}"/>
                </a:ext>
              </a:extLst>
            </p:cNvPr>
            <p:cNvGrpSpPr/>
            <p:nvPr/>
          </p:nvGrpSpPr>
          <p:grpSpPr>
            <a:xfrm>
              <a:off x="6354234" y="1600200"/>
              <a:ext cx="1828800" cy="1828800"/>
              <a:chOff x="7277100" y="1534886"/>
              <a:chExt cx="990600" cy="9906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17369DC-DEA9-4652-96E2-CD4FB633F30C}"/>
                  </a:ext>
                </a:extLst>
              </p:cNvPr>
              <p:cNvSpPr/>
              <p:nvPr/>
            </p:nvSpPr>
            <p:spPr>
              <a:xfrm>
                <a:off x="7277100" y="1534886"/>
                <a:ext cx="990600" cy="99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/>
              </a:p>
            </p:txBody>
          </p:sp>
          <p:pic>
            <p:nvPicPr>
              <p:cNvPr id="32" name="Graphic 31" descr="Open Book">
                <a:extLst>
                  <a:ext uri="{FF2B5EF4-FFF2-40B4-BE49-F238E27FC236}">
                    <a16:creationId xmlns:a16="http://schemas.microsoft.com/office/drawing/2014/main" id="{CDC803BB-CF1A-4D15-A953-0C55E23B9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24057" y="1681843"/>
                <a:ext cx="696686" cy="696686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FAF67C-653E-4026-8C1B-48128A2754F2}"/>
                </a:ext>
              </a:extLst>
            </p:cNvPr>
            <p:cNvGrpSpPr/>
            <p:nvPr/>
          </p:nvGrpSpPr>
          <p:grpSpPr>
            <a:xfrm>
              <a:off x="3488267" y="3826148"/>
              <a:ext cx="2349500" cy="2001679"/>
              <a:chOff x="867797" y="3821668"/>
              <a:chExt cx="2349500" cy="200167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B9CCB62-8A6D-4CD3-B975-2BD9435C0C4C}"/>
                  </a:ext>
                </a:extLst>
              </p:cNvPr>
              <p:cNvSpPr/>
              <p:nvPr/>
            </p:nvSpPr>
            <p:spPr>
              <a:xfrm>
                <a:off x="867797" y="4592241"/>
                <a:ext cx="2349500" cy="123110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MY" sz="2000" dirty="0"/>
                  <a:t>Lorem ipsum </a:t>
                </a:r>
                <a:r>
                  <a:rPr lang="en-MY" sz="2000" dirty="0" err="1"/>
                  <a:t>dolor</a:t>
                </a:r>
                <a:r>
                  <a:rPr lang="en-MY" sz="2000" dirty="0"/>
                  <a:t> sit </a:t>
                </a:r>
                <a:r>
                  <a:rPr lang="en-MY" sz="2000" dirty="0" err="1"/>
                  <a:t>amet</a:t>
                </a:r>
                <a:r>
                  <a:rPr lang="en-MY" sz="2000" dirty="0"/>
                  <a:t>, </a:t>
                </a:r>
                <a:r>
                  <a:rPr lang="en-MY" sz="2000" dirty="0" err="1"/>
                  <a:t>consectetuer</a:t>
                </a:r>
                <a:r>
                  <a:rPr lang="en-MY" sz="2000" dirty="0"/>
                  <a:t> </a:t>
                </a:r>
                <a:r>
                  <a:rPr lang="en-MY" sz="2000" dirty="0" err="1"/>
                  <a:t>adipiscing</a:t>
                </a:r>
                <a:r>
                  <a:rPr lang="en-MY" sz="2000" dirty="0"/>
                  <a:t> </a:t>
                </a:r>
                <a:r>
                  <a:rPr lang="en-MY" sz="2000" dirty="0" err="1"/>
                  <a:t>elit</a:t>
                </a:r>
                <a:r>
                  <a:rPr lang="en-MY" sz="2000" dirty="0"/>
                  <a:t>. </a:t>
                </a:r>
                <a:r>
                  <a:rPr lang="en-MY" sz="2000" dirty="0" err="1"/>
                  <a:t>Aenean</a:t>
                </a:r>
                <a:r>
                  <a:rPr lang="en-MY" sz="2000" dirty="0"/>
                  <a:t> </a:t>
                </a:r>
                <a:r>
                  <a:rPr lang="en-MY" sz="2000" dirty="0" err="1"/>
                  <a:t>commodo</a:t>
                </a:r>
                <a:r>
                  <a:rPr lang="en-MY" sz="2000" dirty="0"/>
                  <a:t>.</a:t>
                </a:r>
                <a:endParaRPr lang="en-MY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E828B8E-0354-45BF-92A8-210D33EDD01A}"/>
                  </a:ext>
                </a:extLst>
              </p:cNvPr>
              <p:cNvSpPr/>
              <p:nvPr/>
            </p:nvSpPr>
            <p:spPr>
              <a:xfrm>
                <a:off x="867797" y="3821668"/>
                <a:ext cx="23495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+mj-lt"/>
                  </a:rPr>
                  <a:t>T</a:t>
                </a:r>
                <a:r>
                  <a:rPr lang="en-MY" sz="2400" b="1" dirty="0" err="1">
                    <a:solidFill>
                      <a:schemeClr val="accent1"/>
                    </a:solidFill>
                    <a:latin typeface="+mj-lt"/>
                  </a:rPr>
                  <a:t>itle</a:t>
                </a:r>
                <a:r>
                  <a:rPr lang="en-MY" sz="2400" b="1" dirty="0">
                    <a:solidFill>
                      <a:schemeClr val="accent1"/>
                    </a:solidFill>
                    <a:latin typeface="+mj-lt"/>
                  </a:rPr>
                  <a:t> Here</a:t>
                </a:r>
                <a:endParaRPr lang="en-MY" sz="20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1EF77DC-00EA-4FEF-B361-7FDF4A3D8E39}"/>
                  </a:ext>
                </a:extLst>
              </p:cNvPr>
              <p:cNvGrpSpPr/>
              <p:nvPr/>
            </p:nvGrpSpPr>
            <p:grpSpPr>
              <a:xfrm>
                <a:off x="914402" y="4368761"/>
                <a:ext cx="1219198" cy="45719"/>
                <a:chOff x="4648202" y="2438400"/>
                <a:chExt cx="1219198" cy="7620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077ABE8-DB8B-4F0E-9A84-7A125F4D7615}"/>
                    </a:ext>
                  </a:extLst>
                </p:cNvPr>
                <p:cNvSpPr/>
                <p:nvPr/>
              </p:nvSpPr>
              <p:spPr>
                <a:xfrm>
                  <a:off x="4953000" y="2438400"/>
                  <a:ext cx="914400" cy="762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MY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6FF9D1-4554-4396-9C21-013809240F4C}"/>
                    </a:ext>
                  </a:extLst>
                </p:cNvPr>
                <p:cNvSpPr/>
                <p:nvPr/>
              </p:nvSpPr>
              <p:spPr>
                <a:xfrm>
                  <a:off x="4648202" y="2438400"/>
                  <a:ext cx="304798" cy="762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MY"/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C88AA3F-1693-4B27-98F6-4B057437CD11}"/>
                </a:ext>
              </a:extLst>
            </p:cNvPr>
            <p:cNvGrpSpPr/>
            <p:nvPr/>
          </p:nvGrpSpPr>
          <p:grpSpPr>
            <a:xfrm>
              <a:off x="9220200" y="3826148"/>
              <a:ext cx="2349500" cy="2001679"/>
              <a:chOff x="867797" y="3821668"/>
              <a:chExt cx="2349500" cy="200167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759C4C8-6FB7-45E5-983A-37D54F617A8D}"/>
                  </a:ext>
                </a:extLst>
              </p:cNvPr>
              <p:cNvSpPr/>
              <p:nvPr/>
            </p:nvSpPr>
            <p:spPr>
              <a:xfrm>
                <a:off x="867797" y="4592241"/>
                <a:ext cx="2349500" cy="123110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MY" sz="2000" dirty="0"/>
                  <a:t>Lorem ipsum </a:t>
                </a:r>
                <a:r>
                  <a:rPr lang="en-MY" sz="2000" dirty="0" err="1"/>
                  <a:t>dolor</a:t>
                </a:r>
                <a:r>
                  <a:rPr lang="en-MY" sz="2000" dirty="0"/>
                  <a:t> sit </a:t>
                </a:r>
                <a:r>
                  <a:rPr lang="en-MY" sz="2000" dirty="0" err="1"/>
                  <a:t>amet</a:t>
                </a:r>
                <a:r>
                  <a:rPr lang="en-MY" sz="2000" dirty="0"/>
                  <a:t>, </a:t>
                </a:r>
                <a:r>
                  <a:rPr lang="en-MY" sz="2000" dirty="0" err="1"/>
                  <a:t>consectetuer</a:t>
                </a:r>
                <a:r>
                  <a:rPr lang="en-MY" sz="2000" dirty="0"/>
                  <a:t> </a:t>
                </a:r>
                <a:r>
                  <a:rPr lang="en-MY" sz="2000" dirty="0" err="1"/>
                  <a:t>adipiscing</a:t>
                </a:r>
                <a:r>
                  <a:rPr lang="en-MY" sz="2000" dirty="0"/>
                  <a:t> </a:t>
                </a:r>
                <a:r>
                  <a:rPr lang="en-MY" sz="2000" dirty="0" err="1"/>
                  <a:t>elit</a:t>
                </a:r>
                <a:r>
                  <a:rPr lang="en-MY" sz="2000" dirty="0"/>
                  <a:t>. </a:t>
                </a:r>
                <a:r>
                  <a:rPr lang="en-MY" sz="2000" dirty="0" err="1"/>
                  <a:t>Aenean</a:t>
                </a:r>
                <a:r>
                  <a:rPr lang="en-MY" sz="2000" dirty="0"/>
                  <a:t> </a:t>
                </a:r>
                <a:r>
                  <a:rPr lang="en-MY" sz="2000" dirty="0" err="1"/>
                  <a:t>commodo</a:t>
                </a:r>
                <a:r>
                  <a:rPr lang="en-MY" sz="2000" dirty="0"/>
                  <a:t>.</a:t>
                </a:r>
                <a:endParaRPr lang="en-MY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6176A98-217F-4515-88D8-254C10F8A48D}"/>
                  </a:ext>
                </a:extLst>
              </p:cNvPr>
              <p:cNvSpPr/>
              <p:nvPr/>
            </p:nvSpPr>
            <p:spPr>
              <a:xfrm>
                <a:off x="867797" y="3821668"/>
                <a:ext cx="23495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+mj-lt"/>
                  </a:rPr>
                  <a:t>T</a:t>
                </a:r>
                <a:r>
                  <a:rPr lang="en-MY" sz="2400" b="1" dirty="0" err="1">
                    <a:solidFill>
                      <a:schemeClr val="accent1"/>
                    </a:solidFill>
                    <a:latin typeface="+mj-lt"/>
                  </a:rPr>
                  <a:t>itle</a:t>
                </a:r>
                <a:r>
                  <a:rPr lang="en-MY" sz="2400" b="1" dirty="0">
                    <a:solidFill>
                      <a:schemeClr val="accent1"/>
                    </a:solidFill>
                    <a:latin typeface="+mj-lt"/>
                  </a:rPr>
                  <a:t> Here</a:t>
                </a:r>
                <a:endParaRPr lang="en-MY" sz="20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8286E7-6157-44E2-B24C-6552883D4C55}"/>
                  </a:ext>
                </a:extLst>
              </p:cNvPr>
              <p:cNvGrpSpPr/>
              <p:nvPr/>
            </p:nvGrpSpPr>
            <p:grpSpPr>
              <a:xfrm>
                <a:off x="914402" y="4368761"/>
                <a:ext cx="1219198" cy="45719"/>
                <a:chOff x="4648202" y="2438400"/>
                <a:chExt cx="1219198" cy="7620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AC0E56F-897E-4429-B8F8-59C04EB1A007}"/>
                    </a:ext>
                  </a:extLst>
                </p:cNvPr>
                <p:cNvSpPr/>
                <p:nvPr/>
              </p:nvSpPr>
              <p:spPr>
                <a:xfrm>
                  <a:off x="4953000" y="2438400"/>
                  <a:ext cx="914400" cy="762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MY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494BAC1-DE7D-4C6E-A0ED-C0864212121F}"/>
                    </a:ext>
                  </a:extLst>
                </p:cNvPr>
                <p:cNvSpPr/>
                <p:nvPr/>
              </p:nvSpPr>
              <p:spPr>
                <a:xfrm>
                  <a:off x="4648202" y="2438400"/>
                  <a:ext cx="304798" cy="762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MY"/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0C53562-577B-4398-8D57-EDE347501895}"/>
                </a:ext>
              </a:extLst>
            </p:cNvPr>
            <p:cNvGrpSpPr/>
            <p:nvPr/>
          </p:nvGrpSpPr>
          <p:grpSpPr>
            <a:xfrm>
              <a:off x="9220200" y="1616303"/>
              <a:ext cx="1828800" cy="1828800"/>
              <a:chOff x="7277100" y="4762500"/>
              <a:chExt cx="990600" cy="99060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D55CE21-0A5B-40A6-8D3D-83C17DD16522}"/>
                  </a:ext>
                </a:extLst>
              </p:cNvPr>
              <p:cNvSpPr/>
              <p:nvPr/>
            </p:nvSpPr>
            <p:spPr>
              <a:xfrm>
                <a:off x="7277100" y="4762500"/>
                <a:ext cx="990600" cy="9906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 dirty="0"/>
              </a:p>
            </p:txBody>
          </p:sp>
          <p:pic>
            <p:nvPicPr>
              <p:cNvPr id="54" name="Graphic 53" descr="Wreath">
                <a:extLst>
                  <a:ext uri="{FF2B5EF4-FFF2-40B4-BE49-F238E27FC236}">
                    <a16:creationId xmlns:a16="http://schemas.microsoft.com/office/drawing/2014/main" id="{14A7D36F-CABC-4592-8382-0BE5B2E4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24057" y="4909457"/>
                <a:ext cx="696686" cy="696686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54698D-FAF1-4F1B-A37E-F1B15B843014}"/>
                </a:ext>
              </a:extLst>
            </p:cNvPr>
            <p:cNvGrpSpPr/>
            <p:nvPr/>
          </p:nvGrpSpPr>
          <p:grpSpPr>
            <a:xfrm>
              <a:off x="6354234" y="3826148"/>
              <a:ext cx="2349500" cy="2001679"/>
              <a:chOff x="867797" y="3821668"/>
              <a:chExt cx="2349500" cy="2001679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C5FDEF-8E9A-4E4B-9957-296480082896}"/>
                  </a:ext>
                </a:extLst>
              </p:cNvPr>
              <p:cNvSpPr/>
              <p:nvPr/>
            </p:nvSpPr>
            <p:spPr>
              <a:xfrm>
                <a:off x="867797" y="4592241"/>
                <a:ext cx="2349500" cy="123110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MY" sz="2000" dirty="0"/>
                  <a:t>Lorem ipsum </a:t>
                </a:r>
                <a:r>
                  <a:rPr lang="en-MY" sz="2000" dirty="0" err="1"/>
                  <a:t>dolor</a:t>
                </a:r>
                <a:r>
                  <a:rPr lang="en-MY" sz="2000" dirty="0"/>
                  <a:t> sit </a:t>
                </a:r>
                <a:r>
                  <a:rPr lang="en-MY" sz="2000" dirty="0" err="1"/>
                  <a:t>amet</a:t>
                </a:r>
                <a:r>
                  <a:rPr lang="en-MY" sz="2000" dirty="0"/>
                  <a:t>, </a:t>
                </a:r>
                <a:r>
                  <a:rPr lang="en-MY" sz="2000" dirty="0" err="1"/>
                  <a:t>consectetuer</a:t>
                </a:r>
                <a:r>
                  <a:rPr lang="en-MY" sz="2000" dirty="0"/>
                  <a:t> </a:t>
                </a:r>
                <a:r>
                  <a:rPr lang="en-MY" sz="2000" dirty="0" err="1"/>
                  <a:t>adipiscing</a:t>
                </a:r>
                <a:r>
                  <a:rPr lang="en-MY" sz="2000" dirty="0"/>
                  <a:t> </a:t>
                </a:r>
                <a:r>
                  <a:rPr lang="en-MY" sz="2000" dirty="0" err="1"/>
                  <a:t>elit</a:t>
                </a:r>
                <a:r>
                  <a:rPr lang="en-MY" sz="2000" dirty="0"/>
                  <a:t>. </a:t>
                </a:r>
                <a:r>
                  <a:rPr lang="en-MY" sz="2000" dirty="0" err="1"/>
                  <a:t>Aenean</a:t>
                </a:r>
                <a:r>
                  <a:rPr lang="en-MY" sz="2000" dirty="0"/>
                  <a:t> </a:t>
                </a:r>
                <a:r>
                  <a:rPr lang="en-MY" sz="2000" dirty="0" err="1"/>
                  <a:t>commodo</a:t>
                </a:r>
                <a:r>
                  <a:rPr lang="en-MY" sz="2000" dirty="0"/>
                  <a:t>.</a:t>
                </a:r>
                <a:endParaRPr lang="en-MY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F85DFBF-ED8F-4B55-9BED-BE4D8BAF3AAA}"/>
                  </a:ext>
                </a:extLst>
              </p:cNvPr>
              <p:cNvSpPr/>
              <p:nvPr/>
            </p:nvSpPr>
            <p:spPr>
              <a:xfrm>
                <a:off x="867797" y="3821668"/>
                <a:ext cx="23495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+mj-lt"/>
                  </a:rPr>
                  <a:t>T</a:t>
                </a:r>
                <a:r>
                  <a:rPr lang="en-MY" sz="2400" b="1" dirty="0" err="1">
                    <a:solidFill>
                      <a:schemeClr val="accent1"/>
                    </a:solidFill>
                    <a:latin typeface="+mj-lt"/>
                  </a:rPr>
                  <a:t>itle</a:t>
                </a:r>
                <a:r>
                  <a:rPr lang="en-MY" sz="2400" b="1" dirty="0">
                    <a:solidFill>
                      <a:schemeClr val="accent1"/>
                    </a:solidFill>
                    <a:latin typeface="+mj-lt"/>
                  </a:rPr>
                  <a:t> Here</a:t>
                </a:r>
                <a:endParaRPr lang="en-MY" sz="20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38CADC6-B2AF-4931-82AA-A4325A9AA6D0}"/>
                  </a:ext>
                </a:extLst>
              </p:cNvPr>
              <p:cNvGrpSpPr/>
              <p:nvPr/>
            </p:nvGrpSpPr>
            <p:grpSpPr>
              <a:xfrm>
                <a:off x="914402" y="4368761"/>
                <a:ext cx="1219198" cy="45719"/>
                <a:chOff x="4648202" y="2438400"/>
                <a:chExt cx="1219198" cy="76200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48B0B76-4EAA-4C65-B77D-4230348F9DD4}"/>
                    </a:ext>
                  </a:extLst>
                </p:cNvPr>
                <p:cNvSpPr/>
                <p:nvPr/>
              </p:nvSpPr>
              <p:spPr>
                <a:xfrm>
                  <a:off x="4953000" y="2438400"/>
                  <a:ext cx="914400" cy="762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MY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9D6EDD7-8066-4E12-BC52-105A980B4659}"/>
                    </a:ext>
                  </a:extLst>
                </p:cNvPr>
                <p:cNvSpPr/>
                <p:nvPr/>
              </p:nvSpPr>
              <p:spPr>
                <a:xfrm>
                  <a:off x="4648202" y="2438400"/>
                  <a:ext cx="304798" cy="762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MY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56355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6120-B783-4AD1-8F81-BA563743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  <a:endParaRPr lang="en-MY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2D88C5-3D3A-4411-8A11-34EECA720167}"/>
              </a:ext>
            </a:extLst>
          </p:cNvPr>
          <p:cNvGrpSpPr/>
          <p:nvPr/>
        </p:nvGrpSpPr>
        <p:grpSpPr>
          <a:xfrm>
            <a:off x="615950" y="1557020"/>
            <a:ext cx="5029200" cy="1828801"/>
            <a:chOff x="609600" y="1600199"/>
            <a:chExt cx="5029200" cy="18288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CB87D8-B634-4BA2-92A6-4F556D63E424}"/>
                </a:ext>
              </a:extLst>
            </p:cNvPr>
            <p:cNvSpPr/>
            <p:nvPr/>
          </p:nvSpPr>
          <p:spPr>
            <a:xfrm>
              <a:off x="609600" y="1600199"/>
              <a:ext cx="1692441" cy="18288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800" b="1" dirty="0">
                  <a:latin typeface="+mj-lt"/>
                </a:rPr>
                <a:t>S</a:t>
              </a:r>
              <a:endParaRPr lang="en-MY" sz="8800" b="1" dirty="0"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0ADF1E-4ADA-4DFF-872E-FA89BCDABB8F}"/>
                </a:ext>
              </a:extLst>
            </p:cNvPr>
            <p:cNvSpPr/>
            <p:nvPr/>
          </p:nvSpPr>
          <p:spPr>
            <a:xfrm>
              <a:off x="2321598" y="1600199"/>
              <a:ext cx="3317202" cy="182880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MY" sz="2000" dirty="0">
                  <a:solidFill>
                    <a:schemeClr val="tx1"/>
                  </a:solidFill>
                </a:rPr>
                <a:t>Lorem ipsum </a:t>
              </a:r>
              <a:r>
                <a:rPr lang="en-MY" sz="2000" dirty="0" err="1">
                  <a:solidFill>
                    <a:schemeClr val="tx1"/>
                  </a:solidFill>
                </a:rPr>
                <a:t>dolor</a:t>
              </a:r>
              <a:r>
                <a:rPr lang="en-MY" sz="2000" dirty="0">
                  <a:solidFill>
                    <a:schemeClr val="tx1"/>
                  </a:solidFill>
                </a:rPr>
                <a:t> sit </a:t>
              </a:r>
              <a:r>
                <a:rPr lang="en-MY" sz="2000" dirty="0" err="1">
                  <a:solidFill>
                    <a:schemeClr val="tx1"/>
                  </a:solidFill>
                </a:rPr>
                <a:t>amet</a:t>
              </a:r>
              <a:r>
                <a:rPr lang="en-MY" sz="2000" dirty="0">
                  <a:solidFill>
                    <a:schemeClr val="tx1"/>
                  </a:solidFill>
                </a:rPr>
                <a:t>, </a:t>
              </a:r>
              <a:r>
                <a:rPr lang="en-MY" sz="2000" dirty="0" err="1">
                  <a:solidFill>
                    <a:schemeClr val="tx1"/>
                  </a:solidFill>
                </a:rPr>
                <a:t>consectetuer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adipiscing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elit</a:t>
              </a:r>
              <a:r>
                <a:rPr lang="en-MY" sz="2000" dirty="0">
                  <a:solidFill>
                    <a:schemeClr val="tx1"/>
                  </a:solidFill>
                </a:rPr>
                <a:t>. </a:t>
              </a:r>
              <a:r>
                <a:rPr lang="en-MY" sz="2000" dirty="0" err="1">
                  <a:solidFill>
                    <a:schemeClr val="tx1"/>
                  </a:solidFill>
                </a:rPr>
                <a:t>Aenean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commodo</a:t>
              </a:r>
              <a:r>
                <a:rPr lang="en-MY" sz="20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43BCDA-6DCD-4FF7-904A-5C56A91F8829}"/>
              </a:ext>
            </a:extLst>
          </p:cNvPr>
          <p:cNvGrpSpPr/>
          <p:nvPr/>
        </p:nvGrpSpPr>
        <p:grpSpPr>
          <a:xfrm>
            <a:off x="6546850" y="1557020"/>
            <a:ext cx="5029200" cy="1828801"/>
            <a:chOff x="6499803" y="1600199"/>
            <a:chExt cx="5029200" cy="182880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36688D-4C2E-4BDE-B1E3-D3CAC4D23C10}"/>
                </a:ext>
              </a:extLst>
            </p:cNvPr>
            <p:cNvSpPr/>
            <p:nvPr/>
          </p:nvSpPr>
          <p:spPr>
            <a:xfrm>
              <a:off x="6499803" y="1600199"/>
              <a:ext cx="1692441" cy="1828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800" b="1" dirty="0">
                  <a:latin typeface="+mj-lt"/>
                </a:rPr>
                <a:t>W</a:t>
              </a:r>
              <a:endParaRPr lang="en-MY" sz="8800" b="1" dirty="0">
                <a:latin typeface="+mj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8A435D-9D51-40EE-A7D9-1DDBFBE0AE52}"/>
                </a:ext>
              </a:extLst>
            </p:cNvPr>
            <p:cNvSpPr/>
            <p:nvPr/>
          </p:nvSpPr>
          <p:spPr>
            <a:xfrm>
              <a:off x="8211801" y="1600199"/>
              <a:ext cx="3317202" cy="182880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MY" sz="2000" dirty="0">
                  <a:solidFill>
                    <a:schemeClr val="tx1"/>
                  </a:solidFill>
                </a:rPr>
                <a:t>Lorem ipsum </a:t>
              </a:r>
              <a:r>
                <a:rPr lang="en-MY" sz="2000" dirty="0" err="1">
                  <a:solidFill>
                    <a:schemeClr val="tx1"/>
                  </a:solidFill>
                </a:rPr>
                <a:t>dolor</a:t>
              </a:r>
              <a:r>
                <a:rPr lang="en-MY" sz="2000" dirty="0">
                  <a:solidFill>
                    <a:schemeClr val="tx1"/>
                  </a:solidFill>
                </a:rPr>
                <a:t> sit </a:t>
              </a:r>
              <a:r>
                <a:rPr lang="en-MY" sz="2000" dirty="0" err="1">
                  <a:solidFill>
                    <a:schemeClr val="tx1"/>
                  </a:solidFill>
                </a:rPr>
                <a:t>amet</a:t>
              </a:r>
              <a:r>
                <a:rPr lang="en-MY" sz="2000" dirty="0">
                  <a:solidFill>
                    <a:schemeClr val="tx1"/>
                  </a:solidFill>
                </a:rPr>
                <a:t>, </a:t>
              </a:r>
              <a:r>
                <a:rPr lang="en-MY" sz="2000" dirty="0" err="1">
                  <a:solidFill>
                    <a:schemeClr val="tx1"/>
                  </a:solidFill>
                </a:rPr>
                <a:t>consectetuer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adipiscing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elit</a:t>
              </a:r>
              <a:r>
                <a:rPr lang="en-MY" sz="2000" dirty="0">
                  <a:solidFill>
                    <a:schemeClr val="tx1"/>
                  </a:solidFill>
                </a:rPr>
                <a:t>. </a:t>
              </a:r>
              <a:r>
                <a:rPr lang="en-MY" sz="2000" dirty="0" err="1">
                  <a:solidFill>
                    <a:schemeClr val="tx1"/>
                  </a:solidFill>
                </a:rPr>
                <a:t>Aenean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commodo</a:t>
              </a:r>
              <a:r>
                <a:rPr lang="en-MY" sz="20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B08215-6ECF-46DC-8A46-6D773E2E05F3}"/>
              </a:ext>
            </a:extLst>
          </p:cNvPr>
          <p:cNvGrpSpPr/>
          <p:nvPr/>
        </p:nvGrpSpPr>
        <p:grpSpPr>
          <a:xfrm>
            <a:off x="615950" y="3929379"/>
            <a:ext cx="5029200" cy="1828801"/>
            <a:chOff x="609600" y="3972558"/>
            <a:chExt cx="5029200" cy="18288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76C9C0-BD92-4C0E-8911-47EF047C6A1F}"/>
                </a:ext>
              </a:extLst>
            </p:cNvPr>
            <p:cNvSpPr/>
            <p:nvPr/>
          </p:nvSpPr>
          <p:spPr>
            <a:xfrm>
              <a:off x="609600" y="3972558"/>
              <a:ext cx="1692441" cy="1828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800" b="1" dirty="0">
                  <a:latin typeface="+mj-lt"/>
                </a:rPr>
                <a:t>O</a:t>
              </a:r>
              <a:endParaRPr lang="en-MY" sz="8800" b="1" dirty="0">
                <a:latin typeface="+mj-l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2671FD-0422-43E0-8CAE-D67C236A6CA3}"/>
                </a:ext>
              </a:extLst>
            </p:cNvPr>
            <p:cNvSpPr/>
            <p:nvPr/>
          </p:nvSpPr>
          <p:spPr>
            <a:xfrm>
              <a:off x="2321598" y="3972558"/>
              <a:ext cx="3317202" cy="182880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MY" sz="2000" dirty="0">
                  <a:solidFill>
                    <a:schemeClr val="tx1"/>
                  </a:solidFill>
                </a:rPr>
                <a:t>Lorem ipsum </a:t>
              </a:r>
              <a:r>
                <a:rPr lang="en-MY" sz="2000" dirty="0" err="1">
                  <a:solidFill>
                    <a:schemeClr val="tx1"/>
                  </a:solidFill>
                </a:rPr>
                <a:t>dolor</a:t>
              </a:r>
              <a:r>
                <a:rPr lang="en-MY" sz="2000" dirty="0">
                  <a:solidFill>
                    <a:schemeClr val="tx1"/>
                  </a:solidFill>
                </a:rPr>
                <a:t> sit </a:t>
              </a:r>
              <a:r>
                <a:rPr lang="en-MY" sz="2000" dirty="0" err="1">
                  <a:solidFill>
                    <a:schemeClr val="tx1"/>
                  </a:solidFill>
                </a:rPr>
                <a:t>amet</a:t>
              </a:r>
              <a:r>
                <a:rPr lang="en-MY" sz="2000" dirty="0">
                  <a:solidFill>
                    <a:schemeClr val="tx1"/>
                  </a:solidFill>
                </a:rPr>
                <a:t>, </a:t>
              </a:r>
              <a:r>
                <a:rPr lang="en-MY" sz="2000" dirty="0" err="1">
                  <a:solidFill>
                    <a:schemeClr val="tx1"/>
                  </a:solidFill>
                </a:rPr>
                <a:t>consectetuer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adipiscing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elit</a:t>
              </a:r>
              <a:r>
                <a:rPr lang="en-MY" sz="2000" dirty="0">
                  <a:solidFill>
                    <a:schemeClr val="tx1"/>
                  </a:solidFill>
                </a:rPr>
                <a:t>. </a:t>
              </a:r>
              <a:r>
                <a:rPr lang="en-MY" sz="2000" dirty="0" err="1">
                  <a:solidFill>
                    <a:schemeClr val="tx1"/>
                  </a:solidFill>
                </a:rPr>
                <a:t>Aenean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commodo</a:t>
              </a:r>
              <a:r>
                <a:rPr lang="en-MY" sz="20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C70BBE-6A13-4560-99ED-31ED65A7CF52}"/>
              </a:ext>
            </a:extLst>
          </p:cNvPr>
          <p:cNvGrpSpPr/>
          <p:nvPr/>
        </p:nvGrpSpPr>
        <p:grpSpPr>
          <a:xfrm>
            <a:off x="6546850" y="3929378"/>
            <a:ext cx="5029200" cy="1828801"/>
            <a:chOff x="609600" y="3972558"/>
            <a:chExt cx="5029200" cy="18288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9DD6C33-9D7B-4B56-8359-28254F70D688}"/>
                </a:ext>
              </a:extLst>
            </p:cNvPr>
            <p:cNvSpPr/>
            <p:nvPr/>
          </p:nvSpPr>
          <p:spPr>
            <a:xfrm>
              <a:off x="609600" y="3972558"/>
              <a:ext cx="1692441" cy="18288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800" b="1" dirty="0">
                  <a:latin typeface="+mj-lt"/>
                </a:rPr>
                <a:t>T</a:t>
              </a:r>
              <a:endParaRPr lang="en-MY" sz="8800" b="1" dirty="0">
                <a:latin typeface="+mj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857E66-BBC3-4408-BF3A-C5BAD4CDB89C}"/>
                </a:ext>
              </a:extLst>
            </p:cNvPr>
            <p:cNvSpPr/>
            <p:nvPr/>
          </p:nvSpPr>
          <p:spPr>
            <a:xfrm>
              <a:off x="2321598" y="3972558"/>
              <a:ext cx="3317202" cy="182880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MY" sz="2000" dirty="0">
                  <a:solidFill>
                    <a:schemeClr val="tx1"/>
                  </a:solidFill>
                </a:rPr>
                <a:t>Lorem ipsum </a:t>
              </a:r>
              <a:r>
                <a:rPr lang="en-MY" sz="2000" dirty="0" err="1">
                  <a:solidFill>
                    <a:schemeClr val="tx1"/>
                  </a:solidFill>
                </a:rPr>
                <a:t>dolor</a:t>
              </a:r>
              <a:r>
                <a:rPr lang="en-MY" sz="2000" dirty="0">
                  <a:solidFill>
                    <a:schemeClr val="tx1"/>
                  </a:solidFill>
                </a:rPr>
                <a:t> sit </a:t>
              </a:r>
              <a:r>
                <a:rPr lang="en-MY" sz="2000" dirty="0" err="1">
                  <a:solidFill>
                    <a:schemeClr val="tx1"/>
                  </a:solidFill>
                </a:rPr>
                <a:t>amet</a:t>
              </a:r>
              <a:r>
                <a:rPr lang="en-MY" sz="2000" dirty="0">
                  <a:solidFill>
                    <a:schemeClr val="tx1"/>
                  </a:solidFill>
                </a:rPr>
                <a:t>, </a:t>
              </a:r>
              <a:r>
                <a:rPr lang="en-MY" sz="2000" dirty="0" err="1">
                  <a:solidFill>
                    <a:schemeClr val="tx1"/>
                  </a:solidFill>
                </a:rPr>
                <a:t>consectetuer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adipiscing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elit</a:t>
              </a:r>
              <a:r>
                <a:rPr lang="en-MY" sz="2000" dirty="0">
                  <a:solidFill>
                    <a:schemeClr val="tx1"/>
                  </a:solidFill>
                </a:rPr>
                <a:t>. </a:t>
              </a:r>
              <a:r>
                <a:rPr lang="en-MY" sz="2000" dirty="0" err="1">
                  <a:solidFill>
                    <a:schemeClr val="tx1"/>
                  </a:solidFill>
                </a:rPr>
                <a:t>Aenean</a:t>
              </a:r>
              <a:r>
                <a:rPr lang="en-MY" sz="2000" dirty="0">
                  <a:solidFill>
                    <a:schemeClr val="tx1"/>
                  </a:solidFill>
                </a:rPr>
                <a:t> </a:t>
              </a:r>
              <a:r>
                <a:rPr lang="en-MY" sz="2000" dirty="0" err="1">
                  <a:solidFill>
                    <a:schemeClr val="tx1"/>
                  </a:solidFill>
                </a:rPr>
                <a:t>commodo</a:t>
              </a:r>
              <a:r>
                <a:rPr lang="en-MY" sz="2000" dirty="0">
                  <a:solidFill>
                    <a:schemeClr val="tx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746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0364-50DE-4AFB-BD40-2B8B34A1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1</a:t>
            </a:r>
            <a:endParaRPr lang="en-MY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BE8FC-597D-4238-90D4-13A0CE812710}"/>
              </a:ext>
            </a:extLst>
          </p:cNvPr>
          <p:cNvGrpSpPr/>
          <p:nvPr/>
        </p:nvGrpSpPr>
        <p:grpSpPr>
          <a:xfrm>
            <a:off x="1741776" y="1779404"/>
            <a:ext cx="8708449" cy="3756392"/>
            <a:chOff x="1632960" y="2034808"/>
            <a:chExt cx="8708449" cy="375639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8CECA2-22B3-42B4-8220-25FD525FB451}"/>
                </a:ext>
              </a:extLst>
            </p:cNvPr>
            <p:cNvSpPr/>
            <p:nvPr/>
          </p:nvSpPr>
          <p:spPr>
            <a:xfrm>
              <a:off x="1632960" y="2034808"/>
              <a:ext cx="3352800" cy="12891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+mj-lt"/>
                </a:rPr>
                <a:t>STEP 1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Enter a brief illustration of your step 1 here</a:t>
              </a:r>
              <a:endParaRPr lang="en-MY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544A3706-B974-4718-982D-D01116C34AA4}"/>
                </a:ext>
              </a:extLst>
            </p:cNvPr>
            <p:cNvSpPr/>
            <p:nvPr/>
          </p:nvSpPr>
          <p:spPr>
            <a:xfrm rot="13500000">
              <a:off x="5769554" y="2461777"/>
              <a:ext cx="435261" cy="435261"/>
            </a:xfrm>
            <a:prstGeom prst="rtTriangl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B86933-A9C1-404D-8825-5733F956DFDC}"/>
                </a:ext>
              </a:extLst>
            </p:cNvPr>
            <p:cNvSpPr/>
            <p:nvPr/>
          </p:nvSpPr>
          <p:spPr>
            <a:xfrm>
              <a:off x="6988609" y="2034808"/>
              <a:ext cx="3352800" cy="12891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+mj-lt"/>
                </a:rPr>
                <a:t>STEP 2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Enter a brief illustration of your step 2 here</a:t>
              </a:r>
              <a:endParaRPr lang="en-MY" sz="2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701AA0-7F47-480B-A4D5-D65E1F24F34C}"/>
                </a:ext>
              </a:extLst>
            </p:cNvPr>
            <p:cNvSpPr/>
            <p:nvPr/>
          </p:nvSpPr>
          <p:spPr>
            <a:xfrm>
              <a:off x="1632960" y="4502003"/>
              <a:ext cx="3352800" cy="12891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+mj-lt"/>
                </a:rPr>
                <a:t>STEP 4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Enter a brief illustration of your step 4 here</a:t>
              </a:r>
              <a:endParaRPr lang="en-MY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0F199D2-F77C-4DDC-B878-44F0BAC78220}"/>
                </a:ext>
              </a:extLst>
            </p:cNvPr>
            <p:cNvSpPr/>
            <p:nvPr/>
          </p:nvSpPr>
          <p:spPr>
            <a:xfrm rot="8100000" flipH="1">
              <a:off x="5957546" y="4928971"/>
              <a:ext cx="435261" cy="435261"/>
            </a:xfrm>
            <a:prstGeom prst="rtTriangl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E5A120-2E18-4924-AABA-1559D90D755A}"/>
                </a:ext>
              </a:extLst>
            </p:cNvPr>
            <p:cNvSpPr/>
            <p:nvPr/>
          </p:nvSpPr>
          <p:spPr>
            <a:xfrm>
              <a:off x="6988609" y="4502003"/>
              <a:ext cx="3352800" cy="12891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+mj-lt"/>
                </a:rPr>
                <a:t>STEP 3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Enter a brief illustration of your step 3 here</a:t>
              </a:r>
              <a:endParaRPr lang="en-MY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F4838D4-5209-459F-94A6-7A7BE6831F92}"/>
                </a:ext>
              </a:extLst>
            </p:cNvPr>
            <p:cNvSpPr/>
            <p:nvPr/>
          </p:nvSpPr>
          <p:spPr>
            <a:xfrm rot="18900000">
              <a:off x="8447379" y="3589393"/>
              <a:ext cx="435261" cy="435261"/>
            </a:xfrm>
            <a:prstGeom prst="rtTriangl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3467060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3D95-0E27-4C29-83FC-9FF7F7A0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Process 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D39F0B-16C6-4094-BC30-BC51584E6E63}"/>
              </a:ext>
            </a:extLst>
          </p:cNvPr>
          <p:cNvGrpSpPr/>
          <p:nvPr/>
        </p:nvGrpSpPr>
        <p:grpSpPr>
          <a:xfrm>
            <a:off x="609600" y="1796534"/>
            <a:ext cx="1981200" cy="3434462"/>
            <a:chOff x="609600" y="1796534"/>
            <a:chExt cx="1981200" cy="34344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BE8E8E-A519-4625-9437-9C05347C5313}"/>
                </a:ext>
              </a:extLst>
            </p:cNvPr>
            <p:cNvSpPr/>
            <p:nvPr/>
          </p:nvSpPr>
          <p:spPr>
            <a:xfrm>
              <a:off x="609600" y="1981200"/>
              <a:ext cx="1981200" cy="32497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Enter a brief illustration </a:t>
              </a:r>
              <a:r>
                <a:rPr lang="en-US" altLang="zh-CN" sz="2000" dirty="0">
                  <a:solidFill>
                    <a:schemeClr val="tx1"/>
                  </a:solidFill>
                </a:rPr>
                <a:t>here</a:t>
              </a:r>
              <a:endParaRPr lang="en-MY" sz="20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D581BE-CE76-4DB8-8962-5BA2AB75B5A4}"/>
                </a:ext>
              </a:extLst>
            </p:cNvPr>
            <p:cNvSpPr txBox="1"/>
            <p:nvPr/>
          </p:nvSpPr>
          <p:spPr>
            <a:xfrm>
              <a:off x="952500" y="1796534"/>
              <a:ext cx="1295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MY" sz="2400" b="1" dirty="0">
                  <a:solidFill>
                    <a:schemeClr val="accent1"/>
                  </a:solidFill>
                  <a:latin typeface="+mj-lt"/>
                </a:rPr>
                <a:t>STEP 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D6A9F8-A84A-48FA-9446-0F22C7919466}"/>
              </a:ext>
            </a:extLst>
          </p:cNvPr>
          <p:cNvGrpSpPr/>
          <p:nvPr/>
        </p:nvGrpSpPr>
        <p:grpSpPr>
          <a:xfrm>
            <a:off x="3606801" y="1796534"/>
            <a:ext cx="1981200" cy="3434462"/>
            <a:chOff x="609600" y="1796534"/>
            <a:chExt cx="1981200" cy="34344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F9CF6-AAAF-4999-8AFC-405E14B02F39}"/>
                </a:ext>
              </a:extLst>
            </p:cNvPr>
            <p:cNvSpPr/>
            <p:nvPr/>
          </p:nvSpPr>
          <p:spPr>
            <a:xfrm>
              <a:off x="609600" y="1981200"/>
              <a:ext cx="1981200" cy="32497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Enter a brief illustration </a:t>
              </a:r>
              <a:r>
                <a:rPr lang="en-US" altLang="zh-CN" sz="2000" dirty="0">
                  <a:solidFill>
                    <a:schemeClr val="tx1"/>
                  </a:solidFill>
                </a:rPr>
                <a:t>here</a:t>
              </a:r>
              <a:endParaRPr lang="en-MY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2AEDEB-2E74-4537-9566-D856A6DF0D70}"/>
                </a:ext>
              </a:extLst>
            </p:cNvPr>
            <p:cNvSpPr txBox="1"/>
            <p:nvPr/>
          </p:nvSpPr>
          <p:spPr>
            <a:xfrm>
              <a:off x="952500" y="1796534"/>
              <a:ext cx="1295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MY" sz="2400" b="1" dirty="0">
                  <a:solidFill>
                    <a:schemeClr val="accent1"/>
                  </a:solidFill>
                  <a:latin typeface="+mj-lt"/>
                </a:rPr>
                <a:t>STEP 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67CE5A-9384-47D8-8BDA-16B6335D1819}"/>
              </a:ext>
            </a:extLst>
          </p:cNvPr>
          <p:cNvGrpSpPr/>
          <p:nvPr/>
        </p:nvGrpSpPr>
        <p:grpSpPr>
          <a:xfrm>
            <a:off x="6604002" y="1773385"/>
            <a:ext cx="1981200" cy="3434462"/>
            <a:chOff x="609600" y="1796534"/>
            <a:chExt cx="1981200" cy="34344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098ECD-E0D3-43B7-9DB7-2385B90E787E}"/>
                </a:ext>
              </a:extLst>
            </p:cNvPr>
            <p:cNvSpPr/>
            <p:nvPr/>
          </p:nvSpPr>
          <p:spPr>
            <a:xfrm>
              <a:off x="609600" y="1981200"/>
              <a:ext cx="1981200" cy="32497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Enter a brief illustration </a:t>
              </a:r>
              <a:r>
                <a:rPr lang="en-US" altLang="zh-CN" sz="2000" dirty="0">
                  <a:solidFill>
                    <a:schemeClr val="tx1"/>
                  </a:solidFill>
                </a:rPr>
                <a:t>here</a:t>
              </a:r>
              <a:endParaRPr lang="en-MY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4EBD75-2A91-458B-88A8-ADF4D396C548}"/>
                </a:ext>
              </a:extLst>
            </p:cNvPr>
            <p:cNvSpPr txBox="1"/>
            <p:nvPr/>
          </p:nvSpPr>
          <p:spPr>
            <a:xfrm>
              <a:off x="952500" y="1796534"/>
              <a:ext cx="1295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MY" sz="2400" b="1" dirty="0">
                  <a:solidFill>
                    <a:schemeClr val="accent1"/>
                  </a:solidFill>
                  <a:latin typeface="+mj-lt"/>
                </a:rPr>
                <a:t>STEP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9E9C5A-126B-41F8-8BFC-8641137118FC}"/>
              </a:ext>
            </a:extLst>
          </p:cNvPr>
          <p:cNvGrpSpPr/>
          <p:nvPr/>
        </p:nvGrpSpPr>
        <p:grpSpPr>
          <a:xfrm>
            <a:off x="9601202" y="1773385"/>
            <a:ext cx="1981200" cy="3434462"/>
            <a:chOff x="609600" y="1796534"/>
            <a:chExt cx="1981200" cy="34344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07D4D7-1B01-4939-9061-DF34F469B6EC}"/>
                </a:ext>
              </a:extLst>
            </p:cNvPr>
            <p:cNvSpPr/>
            <p:nvPr/>
          </p:nvSpPr>
          <p:spPr>
            <a:xfrm>
              <a:off x="609600" y="1981200"/>
              <a:ext cx="1981200" cy="32497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Enter a brief illustration </a:t>
              </a:r>
              <a:r>
                <a:rPr lang="en-US" altLang="zh-CN" sz="2000" dirty="0">
                  <a:solidFill>
                    <a:schemeClr val="tx1"/>
                  </a:solidFill>
                </a:rPr>
                <a:t>here</a:t>
              </a:r>
              <a:endParaRPr lang="en-MY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D1145-20A4-4A2D-9F9F-CBDCAD42D974}"/>
                </a:ext>
              </a:extLst>
            </p:cNvPr>
            <p:cNvSpPr txBox="1"/>
            <p:nvPr/>
          </p:nvSpPr>
          <p:spPr>
            <a:xfrm>
              <a:off x="952500" y="1796534"/>
              <a:ext cx="1295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MY" sz="2400" b="1" dirty="0">
                  <a:solidFill>
                    <a:schemeClr val="accent1"/>
                  </a:solidFill>
                  <a:latin typeface="+mj-lt"/>
                </a:rPr>
                <a:t>STEP 4</a:t>
              </a:r>
            </a:p>
          </p:txBody>
        </p:sp>
      </p:grp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80447EB0-D103-47D1-9365-0916BB4BFDB4}"/>
              </a:ext>
            </a:extLst>
          </p:cNvPr>
          <p:cNvSpPr/>
          <p:nvPr/>
        </p:nvSpPr>
        <p:spPr>
          <a:xfrm rot="13500000">
            <a:off x="2709721" y="3211369"/>
            <a:ext cx="435261" cy="435261"/>
          </a:xfrm>
          <a:prstGeom prst="rtTriangl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C5D4C9C-3B37-44D1-8A8D-3EA9F4AE9C82}"/>
              </a:ext>
            </a:extLst>
          </p:cNvPr>
          <p:cNvSpPr/>
          <p:nvPr/>
        </p:nvSpPr>
        <p:spPr>
          <a:xfrm rot="13500000">
            <a:off x="5742044" y="3211371"/>
            <a:ext cx="435261" cy="435261"/>
          </a:xfrm>
          <a:prstGeom prst="rtTriangl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730A1C65-B1BE-4CF0-874B-0C8370D6AE21}"/>
              </a:ext>
            </a:extLst>
          </p:cNvPr>
          <p:cNvSpPr/>
          <p:nvPr/>
        </p:nvSpPr>
        <p:spPr>
          <a:xfrm rot="13500000">
            <a:off x="8704123" y="3211368"/>
            <a:ext cx="435261" cy="435261"/>
          </a:xfrm>
          <a:prstGeom prst="rtTriangl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33389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A6CC-337C-4DD0-A567-2B9FEF51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Comparison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821B10-C2ED-4DC5-B529-AFC49C4AB812}"/>
              </a:ext>
            </a:extLst>
          </p:cNvPr>
          <p:cNvSpPr/>
          <p:nvPr/>
        </p:nvSpPr>
        <p:spPr>
          <a:xfrm>
            <a:off x="609600" y="2009775"/>
            <a:ext cx="2743200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j-lt"/>
              </a:rPr>
              <a:t>Specimen X</a:t>
            </a:r>
            <a:endParaRPr lang="en-MY" b="1" dirty="0">
              <a:solidFill>
                <a:schemeClr val="accent1"/>
              </a:solidFill>
              <a:latin typeface="+mj-lt"/>
            </a:endParaRPr>
          </a:p>
          <a:p>
            <a:pPr algn="ctr"/>
            <a:endParaRPr lang="en-MY" dirty="0">
              <a:solidFill>
                <a:schemeClr val="accent1"/>
              </a:solidFill>
            </a:endParaRPr>
          </a:p>
          <a:p>
            <a:pPr algn="ctr"/>
            <a:r>
              <a:rPr lang="en-MY" dirty="0">
                <a:solidFill>
                  <a:schemeClr val="accent1"/>
                </a:solidFill>
              </a:rPr>
              <a:t>Lorem ipsum </a:t>
            </a:r>
            <a:r>
              <a:rPr lang="en-MY" dirty="0" err="1">
                <a:solidFill>
                  <a:schemeClr val="accent1"/>
                </a:solidFill>
              </a:rPr>
              <a:t>dolor</a:t>
            </a:r>
            <a:r>
              <a:rPr lang="en-MY" dirty="0">
                <a:solidFill>
                  <a:schemeClr val="accent1"/>
                </a:solidFill>
              </a:rPr>
              <a:t> sit </a:t>
            </a:r>
            <a:r>
              <a:rPr lang="en-MY" dirty="0" err="1">
                <a:solidFill>
                  <a:schemeClr val="accent1"/>
                </a:solidFill>
              </a:rPr>
              <a:t>amet</a:t>
            </a:r>
            <a:r>
              <a:rPr lang="en-MY" dirty="0">
                <a:solidFill>
                  <a:schemeClr val="accent1"/>
                </a:solidFill>
              </a:rPr>
              <a:t>, </a:t>
            </a:r>
            <a:r>
              <a:rPr lang="en-MY" dirty="0" err="1">
                <a:solidFill>
                  <a:schemeClr val="accent1"/>
                </a:solidFill>
              </a:rPr>
              <a:t>consectetuer</a:t>
            </a:r>
            <a:r>
              <a:rPr lang="en-MY" dirty="0">
                <a:solidFill>
                  <a:schemeClr val="accent1"/>
                </a:solidFill>
              </a:rPr>
              <a:t> </a:t>
            </a:r>
            <a:r>
              <a:rPr lang="en-MY" dirty="0" err="1">
                <a:solidFill>
                  <a:schemeClr val="accent1"/>
                </a:solidFill>
              </a:rPr>
              <a:t>adipiscing</a:t>
            </a:r>
            <a:r>
              <a:rPr lang="en-MY" dirty="0">
                <a:solidFill>
                  <a:schemeClr val="accent1"/>
                </a:solidFill>
              </a:rPr>
              <a:t> </a:t>
            </a:r>
            <a:r>
              <a:rPr lang="en-MY" dirty="0" err="1">
                <a:solidFill>
                  <a:schemeClr val="accent1"/>
                </a:solidFill>
              </a:rPr>
              <a:t>elit</a:t>
            </a:r>
            <a:r>
              <a:rPr lang="en-MY" dirty="0">
                <a:solidFill>
                  <a:schemeClr val="accent1"/>
                </a:solidFill>
              </a:rPr>
              <a:t>. </a:t>
            </a:r>
            <a:r>
              <a:rPr lang="en-MY" dirty="0" err="1">
                <a:solidFill>
                  <a:schemeClr val="accent1"/>
                </a:solidFill>
              </a:rPr>
              <a:t>Aenean</a:t>
            </a:r>
            <a:r>
              <a:rPr lang="en-MY" dirty="0">
                <a:solidFill>
                  <a:schemeClr val="accent1"/>
                </a:solidFill>
              </a:rPr>
              <a:t> </a:t>
            </a:r>
            <a:r>
              <a:rPr lang="en-MY" dirty="0" err="1">
                <a:solidFill>
                  <a:schemeClr val="accent1"/>
                </a:solidFill>
              </a:rPr>
              <a:t>commodo</a:t>
            </a:r>
            <a:r>
              <a:rPr lang="en-MY" dirty="0">
                <a:solidFill>
                  <a:schemeClr val="accent1"/>
                </a:solidFill>
              </a:rPr>
              <a:t>. </a:t>
            </a:r>
          </a:p>
          <a:p>
            <a:pPr algn="ctr"/>
            <a:endParaRPr lang="en-MY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Lorem ipsum dolor sit </a:t>
            </a:r>
            <a:r>
              <a:rPr lang="en-US" dirty="0" err="1">
                <a:solidFill>
                  <a:schemeClr val="accent1"/>
                </a:solidFill>
              </a:rPr>
              <a:t>amet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consectetuer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adipiscing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elit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Aenean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commodo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5BCE5B-2F96-4479-BCB3-BD1CAA2D9234}"/>
              </a:ext>
            </a:extLst>
          </p:cNvPr>
          <p:cNvSpPr/>
          <p:nvPr/>
        </p:nvSpPr>
        <p:spPr>
          <a:xfrm>
            <a:off x="8839200" y="2009775"/>
            <a:ext cx="2743200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j-lt"/>
              </a:rPr>
              <a:t>Specimen Z</a:t>
            </a:r>
            <a:endParaRPr lang="en-MY" b="1" dirty="0">
              <a:solidFill>
                <a:schemeClr val="accent1"/>
              </a:solidFill>
              <a:latin typeface="+mj-lt"/>
            </a:endParaRPr>
          </a:p>
          <a:p>
            <a:pPr algn="ctr"/>
            <a:endParaRPr lang="en-MY" dirty="0">
              <a:solidFill>
                <a:schemeClr val="accent1"/>
              </a:solidFill>
            </a:endParaRPr>
          </a:p>
          <a:p>
            <a:pPr algn="ctr"/>
            <a:r>
              <a:rPr lang="en-MY" dirty="0">
                <a:solidFill>
                  <a:schemeClr val="accent1"/>
                </a:solidFill>
              </a:rPr>
              <a:t>Lorem ipsum </a:t>
            </a:r>
            <a:r>
              <a:rPr lang="en-MY" dirty="0" err="1">
                <a:solidFill>
                  <a:schemeClr val="accent1"/>
                </a:solidFill>
              </a:rPr>
              <a:t>dolor</a:t>
            </a:r>
            <a:r>
              <a:rPr lang="en-MY" dirty="0">
                <a:solidFill>
                  <a:schemeClr val="accent1"/>
                </a:solidFill>
              </a:rPr>
              <a:t> sit </a:t>
            </a:r>
            <a:r>
              <a:rPr lang="en-MY" dirty="0" err="1">
                <a:solidFill>
                  <a:schemeClr val="accent1"/>
                </a:solidFill>
              </a:rPr>
              <a:t>amet</a:t>
            </a:r>
            <a:r>
              <a:rPr lang="en-MY" dirty="0">
                <a:solidFill>
                  <a:schemeClr val="accent1"/>
                </a:solidFill>
              </a:rPr>
              <a:t>, </a:t>
            </a:r>
            <a:r>
              <a:rPr lang="en-MY" dirty="0" err="1">
                <a:solidFill>
                  <a:schemeClr val="accent1"/>
                </a:solidFill>
              </a:rPr>
              <a:t>consectetuer</a:t>
            </a:r>
            <a:r>
              <a:rPr lang="en-MY" dirty="0">
                <a:solidFill>
                  <a:schemeClr val="accent1"/>
                </a:solidFill>
              </a:rPr>
              <a:t> </a:t>
            </a:r>
            <a:r>
              <a:rPr lang="en-MY" dirty="0" err="1">
                <a:solidFill>
                  <a:schemeClr val="accent1"/>
                </a:solidFill>
              </a:rPr>
              <a:t>adipiscing</a:t>
            </a:r>
            <a:r>
              <a:rPr lang="en-MY" dirty="0">
                <a:solidFill>
                  <a:schemeClr val="accent1"/>
                </a:solidFill>
              </a:rPr>
              <a:t> </a:t>
            </a:r>
            <a:r>
              <a:rPr lang="en-MY" dirty="0" err="1">
                <a:solidFill>
                  <a:schemeClr val="accent1"/>
                </a:solidFill>
              </a:rPr>
              <a:t>elit</a:t>
            </a:r>
            <a:r>
              <a:rPr lang="en-MY" dirty="0">
                <a:solidFill>
                  <a:schemeClr val="accent1"/>
                </a:solidFill>
              </a:rPr>
              <a:t>. </a:t>
            </a:r>
            <a:r>
              <a:rPr lang="en-MY" dirty="0" err="1">
                <a:solidFill>
                  <a:schemeClr val="accent1"/>
                </a:solidFill>
              </a:rPr>
              <a:t>Aenean</a:t>
            </a:r>
            <a:r>
              <a:rPr lang="en-MY" dirty="0">
                <a:solidFill>
                  <a:schemeClr val="accent1"/>
                </a:solidFill>
              </a:rPr>
              <a:t> </a:t>
            </a:r>
            <a:r>
              <a:rPr lang="en-MY" dirty="0" err="1">
                <a:solidFill>
                  <a:schemeClr val="accent1"/>
                </a:solidFill>
              </a:rPr>
              <a:t>commodo</a:t>
            </a:r>
            <a:r>
              <a:rPr lang="en-MY" dirty="0">
                <a:solidFill>
                  <a:schemeClr val="accent1"/>
                </a:solidFill>
              </a:rPr>
              <a:t>. </a:t>
            </a:r>
          </a:p>
          <a:p>
            <a:pPr algn="ctr"/>
            <a:endParaRPr lang="en-MY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Lorem ipsum dolor sit </a:t>
            </a:r>
            <a:r>
              <a:rPr lang="en-US" dirty="0" err="1">
                <a:solidFill>
                  <a:schemeClr val="accent1"/>
                </a:solidFill>
              </a:rPr>
              <a:t>amet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consectetuer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adipiscing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elit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Aenean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commodo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6E7EC6-5584-42DF-B277-9C28D89FAD0D}"/>
              </a:ext>
            </a:extLst>
          </p:cNvPr>
          <p:cNvSpPr/>
          <p:nvPr/>
        </p:nvSpPr>
        <p:spPr>
          <a:xfrm>
            <a:off x="4457700" y="1676400"/>
            <a:ext cx="3276600" cy="4095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MY" sz="2400" b="1" dirty="0">
                <a:solidFill>
                  <a:schemeClr val="accent5"/>
                </a:solidFill>
                <a:latin typeface="+mj-lt"/>
              </a:rPr>
              <a:t>Specimen Y</a:t>
            </a:r>
            <a:endParaRPr lang="en-MY" sz="1600" b="1" dirty="0">
              <a:solidFill>
                <a:schemeClr val="accent5"/>
              </a:solidFill>
              <a:latin typeface="+mj-lt"/>
            </a:endParaRPr>
          </a:p>
          <a:p>
            <a:pPr algn="ctr"/>
            <a:endParaRPr lang="en-MY" dirty="0">
              <a:solidFill>
                <a:schemeClr val="accent5"/>
              </a:solidFill>
            </a:endParaRPr>
          </a:p>
          <a:p>
            <a:pPr algn="ctr"/>
            <a:r>
              <a:rPr lang="en-MY" dirty="0">
                <a:solidFill>
                  <a:schemeClr val="accent5"/>
                </a:solidFill>
              </a:rPr>
              <a:t>Lorem ipsum </a:t>
            </a:r>
            <a:r>
              <a:rPr lang="en-MY" dirty="0" err="1">
                <a:solidFill>
                  <a:schemeClr val="accent5"/>
                </a:solidFill>
              </a:rPr>
              <a:t>dolor</a:t>
            </a:r>
            <a:r>
              <a:rPr lang="en-MY" dirty="0">
                <a:solidFill>
                  <a:schemeClr val="accent5"/>
                </a:solidFill>
              </a:rPr>
              <a:t> sit </a:t>
            </a:r>
            <a:r>
              <a:rPr lang="en-MY" dirty="0" err="1">
                <a:solidFill>
                  <a:schemeClr val="accent5"/>
                </a:solidFill>
              </a:rPr>
              <a:t>amet</a:t>
            </a:r>
            <a:r>
              <a:rPr lang="en-MY" dirty="0">
                <a:solidFill>
                  <a:schemeClr val="accent5"/>
                </a:solidFill>
              </a:rPr>
              <a:t>, </a:t>
            </a:r>
            <a:r>
              <a:rPr lang="en-MY" dirty="0" err="1">
                <a:solidFill>
                  <a:schemeClr val="accent5"/>
                </a:solidFill>
              </a:rPr>
              <a:t>consectetuer</a:t>
            </a:r>
            <a:r>
              <a:rPr lang="en-MY" dirty="0">
                <a:solidFill>
                  <a:schemeClr val="accent5"/>
                </a:solidFill>
              </a:rPr>
              <a:t> </a:t>
            </a:r>
            <a:r>
              <a:rPr lang="en-MY" dirty="0" err="1">
                <a:solidFill>
                  <a:schemeClr val="accent5"/>
                </a:solidFill>
              </a:rPr>
              <a:t>adipiscing</a:t>
            </a:r>
            <a:r>
              <a:rPr lang="en-MY" dirty="0">
                <a:solidFill>
                  <a:schemeClr val="accent5"/>
                </a:solidFill>
              </a:rPr>
              <a:t> </a:t>
            </a:r>
            <a:r>
              <a:rPr lang="en-MY" dirty="0" err="1">
                <a:solidFill>
                  <a:schemeClr val="accent5"/>
                </a:solidFill>
              </a:rPr>
              <a:t>elit</a:t>
            </a:r>
            <a:r>
              <a:rPr lang="en-MY" dirty="0">
                <a:solidFill>
                  <a:schemeClr val="accent5"/>
                </a:solidFill>
              </a:rPr>
              <a:t>. </a:t>
            </a:r>
            <a:r>
              <a:rPr lang="en-MY" dirty="0" err="1">
                <a:solidFill>
                  <a:schemeClr val="accent5"/>
                </a:solidFill>
              </a:rPr>
              <a:t>Aenean</a:t>
            </a:r>
            <a:r>
              <a:rPr lang="en-MY" dirty="0">
                <a:solidFill>
                  <a:schemeClr val="accent5"/>
                </a:solidFill>
              </a:rPr>
              <a:t> </a:t>
            </a:r>
            <a:r>
              <a:rPr lang="en-MY" dirty="0" err="1">
                <a:solidFill>
                  <a:schemeClr val="accent5"/>
                </a:solidFill>
              </a:rPr>
              <a:t>commodo</a:t>
            </a:r>
            <a:r>
              <a:rPr lang="en-MY" dirty="0">
                <a:solidFill>
                  <a:schemeClr val="accent5"/>
                </a:solidFill>
              </a:rPr>
              <a:t>. </a:t>
            </a:r>
          </a:p>
          <a:p>
            <a:pPr algn="ctr"/>
            <a:endParaRPr lang="en-MY" dirty="0">
              <a:solidFill>
                <a:schemeClr val="accent5"/>
              </a:solidFill>
            </a:endParaRPr>
          </a:p>
          <a:p>
            <a:pPr algn="ctr"/>
            <a:r>
              <a:rPr lang="en-MY" dirty="0">
                <a:solidFill>
                  <a:schemeClr val="accent5"/>
                </a:solidFill>
              </a:rPr>
              <a:t>Lorem ipsum </a:t>
            </a:r>
            <a:r>
              <a:rPr lang="en-MY" dirty="0" err="1">
                <a:solidFill>
                  <a:schemeClr val="accent5"/>
                </a:solidFill>
              </a:rPr>
              <a:t>dolor</a:t>
            </a:r>
            <a:r>
              <a:rPr lang="en-MY" dirty="0">
                <a:solidFill>
                  <a:schemeClr val="accent5"/>
                </a:solidFill>
              </a:rPr>
              <a:t> sit </a:t>
            </a:r>
            <a:r>
              <a:rPr lang="en-MY" dirty="0" err="1">
                <a:solidFill>
                  <a:schemeClr val="accent5"/>
                </a:solidFill>
              </a:rPr>
              <a:t>amet</a:t>
            </a:r>
            <a:r>
              <a:rPr lang="en-MY" dirty="0">
                <a:solidFill>
                  <a:schemeClr val="accent5"/>
                </a:solidFill>
              </a:rPr>
              <a:t>, </a:t>
            </a:r>
            <a:r>
              <a:rPr lang="en-MY" dirty="0" err="1">
                <a:solidFill>
                  <a:schemeClr val="accent5"/>
                </a:solidFill>
              </a:rPr>
              <a:t>consectetuer</a:t>
            </a:r>
            <a:r>
              <a:rPr lang="en-MY" dirty="0">
                <a:solidFill>
                  <a:schemeClr val="accent5"/>
                </a:solidFill>
              </a:rPr>
              <a:t> </a:t>
            </a:r>
            <a:r>
              <a:rPr lang="en-MY" dirty="0" err="1">
                <a:solidFill>
                  <a:schemeClr val="accent5"/>
                </a:solidFill>
              </a:rPr>
              <a:t>adipiscing</a:t>
            </a:r>
            <a:r>
              <a:rPr lang="en-MY" dirty="0">
                <a:solidFill>
                  <a:schemeClr val="accent5"/>
                </a:solidFill>
              </a:rPr>
              <a:t> </a:t>
            </a:r>
            <a:r>
              <a:rPr lang="en-MY" dirty="0" err="1">
                <a:solidFill>
                  <a:schemeClr val="accent5"/>
                </a:solidFill>
              </a:rPr>
              <a:t>elit</a:t>
            </a:r>
            <a:r>
              <a:rPr lang="en-MY" dirty="0">
                <a:solidFill>
                  <a:schemeClr val="accent5"/>
                </a:solidFill>
              </a:rPr>
              <a:t>. </a:t>
            </a:r>
            <a:r>
              <a:rPr lang="en-MY" dirty="0" err="1">
                <a:solidFill>
                  <a:schemeClr val="accent5"/>
                </a:solidFill>
              </a:rPr>
              <a:t>Aenean</a:t>
            </a:r>
            <a:r>
              <a:rPr lang="en-MY" dirty="0">
                <a:solidFill>
                  <a:schemeClr val="accent5"/>
                </a:solidFill>
              </a:rPr>
              <a:t> </a:t>
            </a:r>
            <a:r>
              <a:rPr lang="en-MY" dirty="0" err="1">
                <a:solidFill>
                  <a:schemeClr val="accent5"/>
                </a:solidFill>
              </a:rPr>
              <a:t>commodo</a:t>
            </a:r>
            <a:r>
              <a:rPr lang="en-MY" dirty="0">
                <a:solidFill>
                  <a:schemeClr val="accent5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3059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FF1C-75F3-4A81-B213-DE0DCB12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Title Here</a:t>
            </a:r>
            <a:endParaRPr lang="en-MY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409203-98C0-430A-94FF-3F1D1B750B91}"/>
              </a:ext>
            </a:extLst>
          </p:cNvPr>
          <p:cNvGrpSpPr/>
          <p:nvPr/>
        </p:nvGrpSpPr>
        <p:grpSpPr>
          <a:xfrm>
            <a:off x="914400" y="1524000"/>
            <a:ext cx="4840863" cy="4303154"/>
            <a:chOff x="3675568" y="1447800"/>
            <a:chExt cx="4840863" cy="43031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EEE972-DDA9-4712-BC6B-0A35172654A6}"/>
                </a:ext>
              </a:extLst>
            </p:cNvPr>
            <p:cNvSpPr/>
            <p:nvPr/>
          </p:nvSpPr>
          <p:spPr>
            <a:xfrm>
              <a:off x="4733131" y="2965675"/>
              <a:ext cx="1254196" cy="1195819"/>
            </a:xfrm>
            <a:custGeom>
              <a:avLst/>
              <a:gdLst>
                <a:gd name="connsiteX0" fmla="*/ 387421 w 1254196"/>
                <a:gd name="connsiteY0" fmla="*/ 0 h 1195819"/>
                <a:gd name="connsiteX1" fmla="*/ 1187181 w 1254196"/>
                <a:gd name="connsiteY1" fmla="*/ 287106 h 1195819"/>
                <a:gd name="connsiteX2" fmla="*/ 1254196 w 1254196"/>
                <a:gd name="connsiteY2" fmla="*/ 348013 h 1195819"/>
                <a:gd name="connsiteX3" fmla="*/ 1231925 w 1254196"/>
                <a:gd name="connsiteY3" fmla="*/ 368254 h 1195819"/>
                <a:gd name="connsiteX4" fmla="*/ 870162 w 1254196"/>
                <a:gd name="connsiteY4" fmla="*/ 1128748 h 1195819"/>
                <a:gd name="connsiteX5" fmla="*/ 866776 w 1254196"/>
                <a:gd name="connsiteY5" fmla="*/ 1195819 h 1195819"/>
                <a:gd name="connsiteX6" fmla="*/ 764798 w 1254196"/>
                <a:gd name="connsiteY6" fmla="*/ 1158495 h 1195819"/>
                <a:gd name="connsiteX7" fmla="*/ 3387 w 1254196"/>
                <a:gd name="connsiteY7" fmla="*/ 128552 h 1195819"/>
                <a:gd name="connsiteX8" fmla="*/ 0 w 1254196"/>
                <a:gd name="connsiteY8" fmla="*/ 61481 h 1195819"/>
                <a:gd name="connsiteX9" fmla="*/ 13538 w 1254196"/>
                <a:gd name="connsiteY9" fmla="*/ 56526 h 1195819"/>
                <a:gd name="connsiteX10" fmla="*/ 387421 w 1254196"/>
                <a:gd name="connsiteY10" fmla="*/ 0 h 119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96" h="1195819">
                  <a:moveTo>
                    <a:pt x="387421" y="0"/>
                  </a:moveTo>
                  <a:cubicBezTo>
                    <a:pt x="691216" y="0"/>
                    <a:pt x="969845" y="107745"/>
                    <a:pt x="1187181" y="287106"/>
                  </a:cubicBezTo>
                  <a:lnTo>
                    <a:pt x="1254196" y="348013"/>
                  </a:lnTo>
                  <a:lnTo>
                    <a:pt x="1231925" y="368254"/>
                  </a:lnTo>
                  <a:cubicBezTo>
                    <a:pt x="1032840" y="567340"/>
                    <a:pt x="900209" y="832881"/>
                    <a:pt x="870162" y="1128748"/>
                  </a:cubicBezTo>
                  <a:lnTo>
                    <a:pt x="866776" y="1195819"/>
                  </a:lnTo>
                  <a:lnTo>
                    <a:pt x="764798" y="1158495"/>
                  </a:lnTo>
                  <a:cubicBezTo>
                    <a:pt x="351139" y="983533"/>
                    <a:pt x="50604" y="593486"/>
                    <a:pt x="3387" y="128552"/>
                  </a:cubicBezTo>
                  <a:lnTo>
                    <a:pt x="0" y="61481"/>
                  </a:lnTo>
                  <a:lnTo>
                    <a:pt x="13538" y="56526"/>
                  </a:lnTo>
                  <a:cubicBezTo>
                    <a:pt x="131647" y="19790"/>
                    <a:pt x="257223" y="0"/>
                    <a:pt x="387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A6DF1D-43FA-4E65-92F4-13FE230FB677}"/>
                </a:ext>
              </a:extLst>
            </p:cNvPr>
            <p:cNvSpPr/>
            <p:nvPr/>
          </p:nvSpPr>
          <p:spPr>
            <a:xfrm>
              <a:off x="6233568" y="2965674"/>
              <a:ext cx="1254196" cy="1195819"/>
            </a:xfrm>
            <a:custGeom>
              <a:avLst/>
              <a:gdLst>
                <a:gd name="connsiteX0" fmla="*/ 866775 w 1254196"/>
                <a:gd name="connsiteY0" fmla="*/ 0 h 1195819"/>
                <a:gd name="connsiteX1" fmla="*/ 1240658 w 1254196"/>
                <a:gd name="connsiteY1" fmla="*/ 56526 h 1195819"/>
                <a:gd name="connsiteX2" fmla="*/ 1254196 w 1254196"/>
                <a:gd name="connsiteY2" fmla="*/ 61481 h 1195819"/>
                <a:gd name="connsiteX3" fmla="*/ 1250809 w 1254196"/>
                <a:gd name="connsiteY3" fmla="*/ 128552 h 1195819"/>
                <a:gd name="connsiteX4" fmla="*/ 489398 w 1254196"/>
                <a:gd name="connsiteY4" fmla="*/ 1158495 h 1195819"/>
                <a:gd name="connsiteX5" fmla="*/ 387421 w 1254196"/>
                <a:gd name="connsiteY5" fmla="*/ 1195819 h 1195819"/>
                <a:gd name="connsiteX6" fmla="*/ 384034 w 1254196"/>
                <a:gd name="connsiteY6" fmla="*/ 1128748 h 1195819"/>
                <a:gd name="connsiteX7" fmla="*/ 22271 w 1254196"/>
                <a:gd name="connsiteY7" fmla="*/ 368254 h 1195819"/>
                <a:gd name="connsiteX8" fmla="*/ 0 w 1254196"/>
                <a:gd name="connsiteY8" fmla="*/ 348013 h 1195819"/>
                <a:gd name="connsiteX9" fmla="*/ 67015 w 1254196"/>
                <a:gd name="connsiteY9" fmla="*/ 287106 h 1195819"/>
                <a:gd name="connsiteX10" fmla="*/ 866775 w 1254196"/>
                <a:gd name="connsiteY10" fmla="*/ 0 h 119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96" h="1195819">
                  <a:moveTo>
                    <a:pt x="866775" y="0"/>
                  </a:moveTo>
                  <a:cubicBezTo>
                    <a:pt x="996973" y="0"/>
                    <a:pt x="1122549" y="19790"/>
                    <a:pt x="1240658" y="56526"/>
                  </a:cubicBezTo>
                  <a:lnTo>
                    <a:pt x="1254196" y="61481"/>
                  </a:lnTo>
                  <a:lnTo>
                    <a:pt x="1250809" y="128552"/>
                  </a:lnTo>
                  <a:cubicBezTo>
                    <a:pt x="1203592" y="593486"/>
                    <a:pt x="903057" y="983533"/>
                    <a:pt x="489398" y="1158495"/>
                  </a:cubicBezTo>
                  <a:lnTo>
                    <a:pt x="387421" y="1195819"/>
                  </a:lnTo>
                  <a:lnTo>
                    <a:pt x="384034" y="1128748"/>
                  </a:lnTo>
                  <a:cubicBezTo>
                    <a:pt x="353987" y="832881"/>
                    <a:pt x="221356" y="567340"/>
                    <a:pt x="22271" y="368254"/>
                  </a:cubicBezTo>
                  <a:lnTo>
                    <a:pt x="0" y="348013"/>
                  </a:lnTo>
                  <a:lnTo>
                    <a:pt x="67015" y="287106"/>
                  </a:lnTo>
                  <a:cubicBezTo>
                    <a:pt x="284351" y="107745"/>
                    <a:pt x="562980" y="0"/>
                    <a:pt x="866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CF7D2D8-9177-4459-ABC2-058D82E83021}"/>
                </a:ext>
              </a:extLst>
            </p:cNvPr>
            <p:cNvSpPr/>
            <p:nvPr/>
          </p:nvSpPr>
          <p:spPr>
            <a:xfrm>
              <a:off x="5703236" y="4351993"/>
              <a:ext cx="781050" cy="970768"/>
            </a:xfrm>
            <a:custGeom>
              <a:avLst/>
              <a:gdLst>
                <a:gd name="connsiteX0" fmla="*/ 3105 w 781050"/>
                <a:gd name="connsiteY0" fmla="*/ 0 h 970768"/>
                <a:gd name="connsiteX1" fmla="*/ 16642 w 781050"/>
                <a:gd name="connsiteY1" fmla="*/ 4955 h 970768"/>
                <a:gd name="connsiteX2" fmla="*/ 390525 w 781050"/>
                <a:gd name="connsiteY2" fmla="*/ 61481 h 970768"/>
                <a:gd name="connsiteX3" fmla="*/ 764408 w 781050"/>
                <a:gd name="connsiteY3" fmla="*/ 4955 h 970768"/>
                <a:gd name="connsiteX4" fmla="*/ 777946 w 781050"/>
                <a:gd name="connsiteY4" fmla="*/ 0 h 970768"/>
                <a:gd name="connsiteX5" fmla="*/ 781050 w 781050"/>
                <a:gd name="connsiteY5" fmla="*/ 61481 h 970768"/>
                <a:gd name="connsiteX6" fmla="*/ 412796 w 781050"/>
                <a:gd name="connsiteY6" fmla="*/ 950527 h 970768"/>
                <a:gd name="connsiteX7" fmla="*/ 390525 w 781050"/>
                <a:gd name="connsiteY7" fmla="*/ 970768 h 970768"/>
                <a:gd name="connsiteX8" fmla="*/ 368254 w 781050"/>
                <a:gd name="connsiteY8" fmla="*/ 950527 h 970768"/>
                <a:gd name="connsiteX9" fmla="*/ 0 w 781050"/>
                <a:gd name="connsiteY9" fmla="*/ 61481 h 970768"/>
                <a:gd name="connsiteX10" fmla="*/ 3105 w 781050"/>
                <a:gd name="connsiteY10" fmla="*/ 0 h 97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1050" h="970768">
                  <a:moveTo>
                    <a:pt x="3105" y="0"/>
                  </a:moveTo>
                  <a:lnTo>
                    <a:pt x="16642" y="4955"/>
                  </a:lnTo>
                  <a:cubicBezTo>
                    <a:pt x="134752" y="41691"/>
                    <a:pt x="260327" y="61481"/>
                    <a:pt x="390525" y="61481"/>
                  </a:cubicBezTo>
                  <a:cubicBezTo>
                    <a:pt x="520723" y="61481"/>
                    <a:pt x="646299" y="41691"/>
                    <a:pt x="764408" y="4955"/>
                  </a:cubicBezTo>
                  <a:lnTo>
                    <a:pt x="777946" y="0"/>
                  </a:lnTo>
                  <a:lnTo>
                    <a:pt x="781050" y="61481"/>
                  </a:lnTo>
                  <a:cubicBezTo>
                    <a:pt x="781050" y="408675"/>
                    <a:pt x="640322" y="723000"/>
                    <a:pt x="412796" y="950527"/>
                  </a:cubicBezTo>
                  <a:lnTo>
                    <a:pt x="390525" y="970768"/>
                  </a:lnTo>
                  <a:lnTo>
                    <a:pt x="368254" y="950527"/>
                  </a:lnTo>
                  <a:cubicBezTo>
                    <a:pt x="140728" y="723000"/>
                    <a:pt x="0" y="408675"/>
                    <a:pt x="0" y="61481"/>
                  </a:cubicBezTo>
                  <a:lnTo>
                    <a:pt x="3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337E080-A391-4D32-8A13-39DB93190440}"/>
                </a:ext>
              </a:extLst>
            </p:cNvPr>
            <p:cNvSpPr/>
            <p:nvPr/>
          </p:nvSpPr>
          <p:spPr>
            <a:xfrm>
              <a:off x="4733131" y="1447800"/>
              <a:ext cx="2754633" cy="1753571"/>
            </a:xfrm>
            <a:custGeom>
              <a:avLst/>
              <a:gdLst>
                <a:gd name="connsiteX0" fmla="*/ 1257300 w 2514600"/>
                <a:gd name="connsiteY0" fmla="*/ 0 h 1605313"/>
                <a:gd name="connsiteX1" fmla="*/ 2514600 w 2514600"/>
                <a:gd name="connsiteY1" fmla="*/ 1257300 h 1605313"/>
                <a:gd name="connsiteX2" fmla="*/ 2511496 w 2514600"/>
                <a:gd name="connsiteY2" fmla="*/ 1318781 h 1605313"/>
                <a:gd name="connsiteX3" fmla="*/ 2497958 w 2514600"/>
                <a:gd name="connsiteY3" fmla="*/ 1313826 h 1605313"/>
                <a:gd name="connsiteX4" fmla="*/ 2124075 w 2514600"/>
                <a:gd name="connsiteY4" fmla="*/ 1257300 h 1605313"/>
                <a:gd name="connsiteX5" fmla="*/ 1324315 w 2514600"/>
                <a:gd name="connsiteY5" fmla="*/ 1544406 h 1605313"/>
                <a:gd name="connsiteX6" fmla="*/ 1257300 w 2514600"/>
                <a:gd name="connsiteY6" fmla="*/ 1605313 h 1605313"/>
                <a:gd name="connsiteX7" fmla="*/ 1190285 w 2514600"/>
                <a:gd name="connsiteY7" fmla="*/ 1544406 h 1605313"/>
                <a:gd name="connsiteX8" fmla="*/ 390525 w 2514600"/>
                <a:gd name="connsiteY8" fmla="*/ 1257300 h 1605313"/>
                <a:gd name="connsiteX9" fmla="*/ 16642 w 2514600"/>
                <a:gd name="connsiteY9" fmla="*/ 1313826 h 1605313"/>
                <a:gd name="connsiteX10" fmla="*/ 3104 w 2514600"/>
                <a:gd name="connsiteY10" fmla="*/ 1318781 h 1605313"/>
                <a:gd name="connsiteX11" fmla="*/ 0 w 2514600"/>
                <a:gd name="connsiteY11" fmla="*/ 1257300 h 1605313"/>
                <a:gd name="connsiteX12" fmla="*/ 1257300 w 2514600"/>
                <a:gd name="connsiteY12" fmla="*/ 0 h 160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4600" h="1605313">
                  <a:moveTo>
                    <a:pt x="1257300" y="0"/>
                  </a:moveTo>
                  <a:cubicBezTo>
                    <a:pt x="1951688" y="0"/>
                    <a:pt x="2514600" y="562912"/>
                    <a:pt x="2514600" y="1257300"/>
                  </a:cubicBezTo>
                  <a:lnTo>
                    <a:pt x="2511496" y="1318781"/>
                  </a:lnTo>
                  <a:lnTo>
                    <a:pt x="2497958" y="1313826"/>
                  </a:lnTo>
                  <a:cubicBezTo>
                    <a:pt x="2379849" y="1277090"/>
                    <a:pt x="2254273" y="1257300"/>
                    <a:pt x="2124075" y="1257300"/>
                  </a:cubicBezTo>
                  <a:cubicBezTo>
                    <a:pt x="1820280" y="1257300"/>
                    <a:pt x="1541651" y="1365045"/>
                    <a:pt x="1324315" y="1544406"/>
                  </a:cubicBezTo>
                  <a:lnTo>
                    <a:pt x="1257300" y="1605313"/>
                  </a:lnTo>
                  <a:lnTo>
                    <a:pt x="1190285" y="1544406"/>
                  </a:lnTo>
                  <a:cubicBezTo>
                    <a:pt x="972949" y="1365045"/>
                    <a:pt x="694320" y="1257300"/>
                    <a:pt x="390525" y="1257300"/>
                  </a:cubicBezTo>
                  <a:cubicBezTo>
                    <a:pt x="260327" y="1257300"/>
                    <a:pt x="134751" y="1277090"/>
                    <a:pt x="16642" y="1313826"/>
                  </a:cubicBezTo>
                  <a:lnTo>
                    <a:pt x="3104" y="1318781"/>
                  </a:lnTo>
                  <a:lnTo>
                    <a:pt x="0" y="1257300"/>
                  </a:lnTo>
                  <a:cubicBezTo>
                    <a:pt x="0" y="562912"/>
                    <a:pt x="562912" y="0"/>
                    <a:pt x="1257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6E4AA5-EC9D-400F-944F-6F0910889C51}"/>
                </a:ext>
              </a:extLst>
            </p:cNvPr>
            <p:cNvSpPr/>
            <p:nvPr/>
          </p:nvSpPr>
          <p:spPr>
            <a:xfrm>
              <a:off x="3675568" y="3150515"/>
              <a:ext cx="2268574" cy="2553936"/>
            </a:xfrm>
            <a:custGeom>
              <a:avLst/>
              <a:gdLst>
                <a:gd name="connsiteX0" fmla="*/ 869879 w 2124075"/>
                <a:gd name="connsiteY0" fmla="*/ 0 h 2453119"/>
                <a:gd name="connsiteX1" fmla="*/ 873266 w 2124075"/>
                <a:gd name="connsiteY1" fmla="*/ 67071 h 2453119"/>
                <a:gd name="connsiteX2" fmla="*/ 1634677 w 2124075"/>
                <a:gd name="connsiteY2" fmla="*/ 1097014 h 2453119"/>
                <a:gd name="connsiteX3" fmla="*/ 1736655 w 2124075"/>
                <a:gd name="connsiteY3" fmla="*/ 1134338 h 2453119"/>
                <a:gd name="connsiteX4" fmla="*/ 1733550 w 2124075"/>
                <a:gd name="connsiteY4" fmla="*/ 1195819 h 2453119"/>
                <a:gd name="connsiteX5" fmla="*/ 2101804 w 2124075"/>
                <a:gd name="connsiteY5" fmla="*/ 2084865 h 2453119"/>
                <a:gd name="connsiteX6" fmla="*/ 2124075 w 2124075"/>
                <a:gd name="connsiteY6" fmla="*/ 2105106 h 2453119"/>
                <a:gd name="connsiteX7" fmla="*/ 2057060 w 2124075"/>
                <a:gd name="connsiteY7" fmla="*/ 2166013 h 2453119"/>
                <a:gd name="connsiteX8" fmla="*/ 1257300 w 2124075"/>
                <a:gd name="connsiteY8" fmla="*/ 2453119 h 2453119"/>
                <a:gd name="connsiteX9" fmla="*/ 0 w 2124075"/>
                <a:gd name="connsiteY9" fmla="*/ 1195819 h 2453119"/>
                <a:gd name="connsiteX10" fmla="*/ 767902 w 2124075"/>
                <a:gd name="connsiteY10" fmla="*/ 37324 h 2453119"/>
                <a:gd name="connsiteX11" fmla="*/ 869879 w 2124075"/>
                <a:gd name="connsiteY11" fmla="*/ 0 h 245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75" h="2453119">
                  <a:moveTo>
                    <a:pt x="869879" y="0"/>
                  </a:moveTo>
                  <a:lnTo>
                    <a:pt x="873266" y="67071"/>
                  </a:lnTo>
                  <a:cubicBezTo>
                    <a:pt x="920483" y="532005"/>
                    <a:pt x="1221018" y="922052"/>
                    <a:pt x="1634677" y="1097014"/>
                  </a:cubicBezTo>
                  <a:lnTo>
                    <a:pt x="1736655" y="1134338"/>
                  </a:lnTo>
                  <a:lnTo>
                    <a:pt x="1733550" y="1195819"/>
                  </a:lnTo>
                  <a:cubicBezTo>
                    <a:pt x="1733550" y="1543013"/>
                    <a:pt x="1874278" y="1857338"/>
                    <a:pt x="2101804" y="2084865"/>
                  </a:cubicBezTo>
                  <a:lnTo>
                    <a:pt x="2124075" y="2105106"/>
                  </a:lnTo>
                  <a:lnTo>
                    <a:pt x="2057060" y="2166013"/>
                  </a:lnTo>
                  <a:cubicBezTo>
                    <a:pt x="1839724" y="2345374"/>
                    <a:pt x="1561095" y="2453119"/>
                    <a:pt x="1257300" y="2453119"/>
                  </a:cubicBezTo>
                  <a:cubicBezTo>
                    <a:pt x="562912" y="2453119"/>
                    <a:pt x="0" y="1890207"/>
                    <a:pt x="0" y="1195819"/>
                  </a:cubicBezTo>
                  <a:cubicBezTo>
                    <a:pt x="0" y="675028"/>
                    <a:pt x="316638" y="228192"/>
                    <a:pt x="767902" y="37324"/>
                  </a:cubicBezTo>
                  <a:lnTo>
                    <a:pt x="869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F411FCA-515B-4F7F-B4C6-41B4AD91804A}"/>
                </a:ext>
              </a:extLst>
            </p:cNvPr>
            <p:cNvSpPr/>
            <p:nvPr/>
          </p:nvSpPr>
          <p:spPr>
            <a:xfrm>
              <a:off x="6233568" y="3104012"/>
              <a:ext cx="2282863" cy="2646942"/>
            </a:xfrm>
            <a:custGeom>
              <a:avLst/>
              <a:gdLst>
                <a:gd name="connsiteX0" fmla="*/ 1254196 w 2124075"/>
                <a:gd name="connsiteY0" fmla="*/ 0 h 2453119"/>
                <a:gd name="connsiteX1" fmla="*/ 1356173 w 2124075"/>
                <a:gd name="connsiteY1" fmla="*/ 37324 h 2453119"/>
                <a:gd name="connsiteX2" fmla="*/ 2124075 w 2124075"/>
                <a:gd name="connsiteY2" fmla="*/ 1195819 h 2453119"/>
                <a:gd name="connsiteX3" fmla="*/ 866775 w 2124075"/>
                <a:gd name="connsiteY3" fmla="*/ 2453119 h 2453119"/>
                <a:gd name="connsiteX4" fmla="*/ 67015 w 2124075"/>
                <a:gd name="connsiteY4" fmla="*/ 2166013 h 2453119"/>
                <a:gd name="connsiteX5" fmla="*/ 0 w 2124075"/>
                <a:gd name="connsiteY5" fmla="*/ 2105106 h 2453119"/>
                <a:gd name="connsiteX6" fmla="*/ 22271 w 2124075"/>
                <a:gd name="connsiteY6" fmla="*/ 2084865 h 2453119"/>
                <a:gd name="connsiteX7" fmla="*/ 390525 w 2124075"/>
                <a:gd name="connsiteY7" fmla="*/ 1195819 h 2453119"/>
                <a:gd name="connsiteX8" fmla="*/ 387421 w 2124075"/>
                <a:gd name="connsiteY8" fmla="*/ 1134338 h 2453119"/>
                <a:gd name="connsiteX9" fmla="*/ 489398 w 2124075"/>
                <a:gd name="connsiteY9" fmla="*/ 1097014 h 2453119"/>
                <a:gd name="connsiteX10" fmla="*/ 1250809 w 2124075"/>
                <a:gd name="connsiteY10" fmla="*/ 67071 h 2453119"/>
                <a:gd name="connsiteX11" fmla="*/ 1254196 w 2124075"/>
                <a:gd name="connsiteY11" fmla="*/ 0 h 245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4075" h="2453119">
                  <a:moveTo>
                    <a:pt x="1254196" y="0"/>
                  </a:moveTo>
                  <a:lnTo>
                    <a:pt x="1356173" y="37324"/>
                  </a:lnTo>
                  <a:cubicBezTo>
                    <a:pt x="1807437" y="228192"/>
                    <a:pt x="2124075" y="675028"/>
                    <a:pt x="2124075" y="1195819"/>
                  </a:cubicBezTo>
                  <a:cubicBezTo>
                    <a:pt x="2124075" y="1890207"/>
                    <a:pt x="1561163" y="2453119"/>
                    <a:pt x="866775" y="2453119"/>
                  </a:cubicBezTo>
                  <a:cubicBezTo>
                    <a:pt x="562980" y="2453119"/>
                    <a:pt x="284351" y="2345374"/>
                    <a:pt x="67015" y="2166013"/>
                  </a:cubicBezTo>
                  <a:lnTo>
                    <a:pt x="0" y="2105106"/>
                  </a:lnTo>
                  <a:lnTo>
                    <a:pt x="22271" y="2084865"/>
                  </a:lnTo>
                  <a:cubicBezTo>
                    <a:pt x="249797" y="1857338"/>
                    <a:pt x="390525" y="1543013"/>
                    <a:pt x="390525" y="1195819"/>
                  </a:cubicBezTo>
                  <a:lnTo>
                    <a:pt x="387421" y="1134338"/>
                  </a:lnTo>
                  <a:lnTo>
                    <a:pt x="489398" y="1097014"/>
                  </a:lnTo>
                  <a:cubicBezTo>
                    <a:pt x="903057" y="922052"/>
                    <a:pt x="1203592" y="532005"/>
                    <a:pt x="1250809" y="67071"/>
                  </a:cubicBezTo>
                  <a:lnTo>
                    <a:pt x="1254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9F6D08-4ACB-422B-A27E-D1F5E549FAA1}"/>
                </a:ext>
              </a:extLst>
            </p:cNvPr>
            <p:cNvSpPr/>
            <p:nvPr/>
          </p:nvSpPr>
          <p:spPr>
            <a:xfrm>
              <a:off x="5706342" y="3339089"/>
              <a:ext cx="774841" cy="909287"/>
            </a:xfrm>
            <a:custGeom>
              <a:avLst/>
              <a:gdLst>
                <a:gd name="connsiteX0" fmla="*/ 387420 w 774841"/>
                <a:gd name="connsiteY0" fmla="*/ 0 h 909287"/>
                <a:gd name="connsiteX1" fmla="*/ 409691 w 774841"/>
                <a:gd name="connsiteY1" fmla="*/ 20241 h 909287"/>
                <a:gd name="connsiteX2" fmla="*/ 771454 w 774841"/>
                <a:gd name="connsiteY2" fmla="*/ 780735 h 909287"/>
                <a:gd name="connsiteX3" fmla="*/ 774841 w 774841"/>
                <a:gd name="connsiteY3" fmla="*/ 847806 h 909287"/>
                <a:gd name="connsiteX4" fmla="*/ 761303 w 774841"/>
                <a:gd name="connsiteY4" fmla="*/ 852761 h 909287"/>
                <a:gd name="connsiteX5" fmla="*/ 387420 w 774841"/>
                <a:gd name="connsiteY5" fmla="*/ 909287 h 909287"/>
                <a:gd name="connsiteX6" fmla="*/ 13537 w 774841"/>
                <a:gd name="connsiteY6" fmla="*/ 852761 h 909287"/>
                <a:gd name="connsiteX7" fmla="*/ 0 w 774841"/>
                <a:gd name="connsiteY7" fmla="*/ 847806 h 909287"/>
                <a:gd name="connsiteX8" fmla="*/ 3386 w 774841"/>
                <a:gd name="connsiteY8" fmla="*/ 780735 h 909287"/>
                <a:gd name="connsiteX9" fmla="*/ 365149 w 774841"/>
                <a:gd name="connsiteY9" fmla="*/ 20241 h 909287"/>
                <a:gd name="connsiteX10" fmla="*/ 387420 w 774841"/>
                <a:gd name="connsiteY10" fmla="*/ 0 h 90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4841" h="909287">
                  <a:moveTo>
                    <a:pt x="387420" y="0"/>
                  </a:moveTo>
                  <a:lnTo>
                    <a:pt x="409691" y="20241"/>
                  </a:lnTo>
                  <a:cubicBezTo>
                    <a:pt x="608776" y="219327"/>
                    <a:pt x="741407" y="484868"/>
                    <a:pt x="771454" y="780735"/>
                  </a:cubicBezTo>
                  <a:lnTo>
                    <a:pt x="774841" y="847806"/>
                  </a:lnTo>
                  <a:lnTo>
                    <a:pt x="761303" y="852761"/>
                  </a:lnTo>
                  <a:cubicBezTo>
                    <a:pt x="643194" y="889497"/>
                    <a:pt x="517618" y="909287"/>
                    <a:pt x="387420" y="909287"/>
                  </a:cubicBezTo>
                  <a:cubicBezTo>
                    <a:pt x="257222" y="909287"/>
                    <a:pt x="131647" y="889497"/>
                    <a:pt x="13537" y="852761"/>
                  </a:cubicBezTo>
                  <a:lnTo>
                    <a:pt x="0" y="847806"/>
                  </a:lnTo>
                  <a:lnTo>
                    <a:pt x="3386" y="780735"/>
                  </a:lnTo>
                  <a:cubicBezTo>
                    <a:pt x="33433" y="484868"/>
                    <a:pt x="166064" y="219327"/>
                    <a:pt x="365149" y="20241"/>
                  </a:cubicBezTo>
                  <a:lnTo>
                    <a:pt x="3874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025D4C-B8FA-4CC8-B6BC-0A7991ACA109}"/>
              </a:ext>
            </a:extLst>
          </p:cNvPr>
          <p:cNvSpPr txBox="1"/>
          <p:nvPr/>
        </p:nvSpPr>
        <p:spPr>
          <a:xfrm>
            <a:off x="2862112" y="2192482"/>
            <a:ext cx="9409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MY" sz="2400" b="1" dirty="0">
                <a:solidFill>
                  <a:schemeClr val="accent5"/>
                </a:solidFill>
                <a:latin typeface="+mj-lt"/>
              </a:rPr>
              <a:t>Cheap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0166E-75E6-4108-9810-E0958B946E47}"/>
              </a:ext>
            </a:extLst>
          </p:cNvPr>
          <p:cNvSpPr txBox="1"/>
          <p:nvPr/>
        </p:nvSpPr>
        <p:spPr>
          <a:xfrm>
            <a:off x="1611642" y="4520649"/>
            <a:ext cx="6331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MY" sz="2400" b="1" dirty="0">
                <a:solidFill>
                  <a:schemeClr val="accent5"/>
                </a:solidFill>
                <a:latin typeface="+mj-lt"/>
              </a:rPr>
              <a:t>Fast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2DC19-48C1-4567-88DF-138C9BC076BF}"/>
              </a:ext>
            </a:extLst>
          </p:cNvPr>
          <p:cNvSpPr txBox="1"/>
          <p:nvPr/>
        </p:nvSpPr>
        <p:spPr>
          <a:xfrm>
            <a:off x="4215977" y="4533087"/>
            <a:ext cx="10419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MY" sz="2400" b="1" dirty="0">
                <a:solidFill>
                  <a:schemeClr val="accent5"/>
                </a:solidFill>
                <a:latin typeface="+mj-lt"/>
              </a:rPr>
              <a:t>Quality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85E83-A792-4258-B130-8D424BBBE52E}"/>
              </a:ext>
            </a:extLst>
          </p:cNvPr>
          <p:cNvSpPr txBox="1"/>
          <p:nvPr/>
        </p:nvSpPr>
        <p:spPr>
          <a:xfrm>
            <a:off x="6436739" y="1435888"/>
            <a:ext cx="514566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400" b="1" dirty="0">
                <a:latin typeface="+mj-lt"/>
              </a:rPr>
              <a:t>Cheap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7A8F3-64D7-4106-A504-A59DF659D53F}"/>
              </a:ext>
            </a:extLst>
          </p:cNvPr>
          <p:cNvSpPr txBox="1"/>
          <p:nvPr/>
        </p:nvSpPr>
        <p:spPr>
          <a:xfrm>
            <a:off x="6436739" y="4840123"/>
            <a:ext cx="514566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400" b="1" dirty="0">
                <a:latin typeface="+mj-lt"/>
              </a:rPr>
              <a:t>Quality</a:t>
            </a:r>
            <a:endParaRPr lang="en-MY" b="1" dirty="0"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14EF9F-76A8-4B2A-A4D6-1C77B2709B5F}"/>
              </a:ext>
            </a:extLst>
          </p:cNvPr>
          <p:cNvSpPr txBox="1"/>
          <p:nvPr/>
        </p:nvSpPr>
        <p:spPr>
          <a:xfrm>
            <a:off x="6436739" y="3138005"/>
            <a:ext cx="514566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Fast</a:t>
            </a:r>
            <a:endParaRPr lang="en-MY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just"/>
            <a:r>
              <a:rPr lang="en-MY" sz="2000" dirty="0"/>
              <a:t>Lorem ipsum </a:t>
            </a:r>
            <a:r>
              <a:rPr lang="en-MY" sz="2000" dirty="0" err="1"/>
              <a:t>dolor</a:t>
            </a:r>
            <a:r>
              <a:rPr lang="en-MY" sz="2000" dirty="0"/>
              <a:t> sit </a:t>
            </a:r>
            <a:r>
              <a:rPr lang="en-MY" sz="2000" dirty="0" err="1"/>
              <a:t>amet</a:t>
            </a:r>
            <a:r>
              <a:rPr lang="en-MY" sz="2000" dirty="0"/>
              <a:t>, </a:t>
            </a:r>
            <a:r>
              <a:rPr lang="en-MY" sz="2000" dirty="0" err="1"/>
              <a:t>consectetuer</a:t>
            </a:r>
            <a:r>
              <a:rPr lang="en-MY" sz="2000" dirty="0"/>
              <a:t> </a:t>
            </a:r>
            <a:r>
              <a:rPr lang="en-MY" sz="2000" dirty="0" err="1"/>
              <a:t>adipiscing</a:t>
            </a:r>
            <a:r>
              <a:rPr lang="en-MY" sz="2000" dirty="0"/>
              <a:t> </a:t>
            </a:r>
            <a:r>
              <a:rPr lang="en-MY" sz="2000" dirty="0" err="1"/>
              <a:t>elit</a:t>
            </a:r>
            <a:r>
              <a:rPr lang="en-MY" sz="2000" dirty="0"/>
              <a:t>. </a:t>
            </a:r>
            <a:r>
              <a:rPr lang="en-MY" sz="2000" dirty="0" err="1"/>
              <a:t>Aenean</a:t>
            </a:r>
            <a:r>
              <a:rPr lang="en-MY" sz="2000" dirty="0"/>
              <a:t> </a:t>
            </a:r>
            <a:r>
              <a:rPr lang="en-MY" sz="2000" dirty="0" err="1"/>
              <a:t>commodo</a:t>
            </a:r>
            <a:r>
              <a:rPr lang="en-MY" sz="2000" dirty="0"/>
              <a:t> ligula </a:t>
            </a:r>
            <a:r>
              <a:rPr lang="en-MY" sz="2000" dirty="0" err="1"/>
              <a:t>eget</a:t>
            </a:r>
            <a:r>
              <a:rPr lang="en-MY" sz="2000" dirty="0"/>
              <a:t> </a:t>
            </a:r>
            <a:r>
              <a:rPr lang="en-MY" sz="2000" dirty="0" err="1"/>
              <a:t>dolor</a:t>
            </a:r>
            <a:r>
              <a:rPr lang="en-MY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40454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F71D-5C7C-4D61-989D-BC3E1401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West Malaysia Map</a:t>
            </a:r>
            <a:endParaRPr lang="en-MY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F10865-3F2D-4EAF-ADE4-45A876985BD4}"/>
              </a:ext>
            </a:extLst>
          </p:cNvPr>
          <p:cNvGrpSpPr/>
          <p:nvPr/>
        </p:nvGrpSpPr>
        <p:grpSpPr>
          <a:xfrm>
            <a:off x="1219200" y="1600200"/>
            <a:ext cx="3466701" cy="4048469"/>
            <a:chOff x="2514600" y="3852863"/>
            <a:chExt cx="1381125" cy="16129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F9673B5-1D9B-4BD1-A6DF-80BBE6FC33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800" y="4983163"/>
              <a:ext cx="542925" cy="482600"/>
            </a:xfrm>
            <a:custGeom>
              <a:avLst/>
              <a:gdLst>
                <a:gd name="T0" fmla="*/ 181 w 342"/>
                <a:gd name="T1" fmla="*/ 295 h 304"/>
                <a:gd name="T2" fmla="*/ 13 w 342"/>
                <a:gd name="T3" fmla="*/ 139 h 304"/>
                <a:gd name="T4" fmla="*/ 5 w 342"/>
                <a:gd name="T5" fmla="*/ 127 h 304"/>
                <a:gd name="T6" fmla="*/ 14 w 342"/>
                <a:gd name="T7" fmla="*/ 95 h 304"/>
                <a:gd name="T8" fmla="*/ 28 w 342"/>
                <a:gd name="T9" fmla="*/ 81 h 304"/>
                <a:gd name="T10" fmla="*/ 29 w 342"/>
                <a:gd name="T11" fmla="*/ 60 h 304"/>
                <a:gd name="T12" fmla="*/ 44 w 342"/>
                <a:gd name="T13" fmla="*/ 13 h 304"/>
                <a:gd name="T14" fmla="*/ 152 w 342"/>
                <a:gd name="T15" fmla="*/ 61 h 304"/>
                <a:gd name="T16" fmla="*/ 209 w 342"/>
                <a:gd name="T17" fmla="*/ 81 h 304"/>
                <a:gd name="T18" fmla="*/ 217 w 342"/>
                <a:gd name="T19" fmla="*/ 78 h 304"/>
                <a:gd name="T20" fmla="*/ 210 w 342"/>
                <a:gd name="T21" fmla="*/ 68 h 304"/>
                <a:gd name="T22" fmla="*/ 212 w 342"/>
                <a:gd name="T23" fmla="*/ 63 h 304"/>
                <a:gd name="T24" fmla="*/ 216 w 342"/>
                <a:gd name="T25" fmla="*/ 56 h 304"/>
                <a:gd name="T26" fmla="*/ 213 w 342"/>
                <a:gd name="T27" fmla="*/ 51 h 304"/>
                <a:gd name="T28" fmla="*/ 216 w 342"/>
                <a:gd name="T29" fmla="*/ 45 h 304"/>
                <a:gd name="T30" fmla="*/ 223 w 342"/>
                <a:gd name="T31" fmla="*/ 44 h 304"/>
                <a:gd name="T32" fmla="*/ 241 w 342"/>
                <a:gd name="T33" fmla="*/ 46 h 304"/>
                <a:gd name="T34" fmla="*/ 253 w 342"/>
                <a:gd name="T35" fmla="*/ 58 h 304"/>
                <a:gd name="T36" fmla="*/ 257 w 342"/>
                <a:gd name="T37" fmla="*/ 73 h 304"/>
                <a:gd name="T38" fmla="*/ 262 w 342"/>
                <a:gd name="T39" fmla="*/ 92 h 304"/>
                <a:gd name="T40" fmla="*/ 278 w 342"/>
                <a:gd name="T41" fmla="*/ 112 h 304"/>
                <a:gd name="T42" fmla="*/ 278 w 342"/>
                <a:gd name="T43" fmla="*/ 126 h 304"/>
                <a:gd name="T44" fmla="*/ 311 w 342"/>
                <a:gd name="T45" fmla="*/ 181 h 304"/>
                <a:gd name="T46" fmla="*/ 306 w 342"/>
                <a:gd name="T47" fmla="*/ 184 h 304"/>
                <a:gd name="T48" fmla="*/ 315 w 342"/>
                <a:gd name="T49" fmla="*/ 196 h 304"/>
                <a:gd name="T50" fmla="*/ 323 w 342"/>
                <a:gd name="T51" fmla="*/ 213 h 304"/>
                <a:gd name="T52" fmla="*/ 333 w 342"/>
                <a:gd name="T53" fmla="*/ 232 h 304"/>
                <a:gd name="T54" fmla="*/ 335 w 342"/>
                <a:gd name="T55" fmla="*/ 244 h 304"/>
                <a:gd name="T56" fmla="*/ 337 w 342"/>
                <a:gd name="T57" fmla="*/ 262 h 304"/>
                <a:gd name="T58" fmla="*/ 339 w 342"/>
                <a:gd name="T59" fmla="*/ 278 h 304"/>
                <a:gd name="T60" fmla="*/ 329 w 342"/>
                <a:gd name="T61" fmla="*/ 288 h 304"/>
                <a:gd name="T62" fmla="*/ 317 w 342"/>
                <a:gd name="T63" fmla="*/ 288 h 304"/>
                <a:gd name="T64" fmla="*/ 306 w 342"/>
                <a:gd name="T65" fmla="*/ 282 h 304"/>
                <a:gd name="T66" fmla="*/ 298 w 342"/>
                <a:gd name="T67" fmla="*/ 262 h 304"/>
                <a:gd name="T68" fmla="*/ 308 w 342"/>
                <a:gd name="T69" fmla="*/ 254 h 304"/>
                <a:gd name="T70" fmla="*/ 296 w 342"/>
                <a:gd name="T71" fmla="*/ 261 h 304"/>
                <a:gd name="T72" fmla="*/ 285 w 342"/>
                <a:gd name="T73" fmla="*/ 241 h 304"/>
                <a:gd name="T74" fmla="*/ 281 w 342"/>
                <a:gd name="T75" fmla="*/ 238 h 304"/>
                <a:gd name="T76" fmla="*/ 290 w 342"/>
                <a:gd name="T77" fmla="*/ 256 h 304"/>
                <a:gd name="T78" fmla="*/ 273 w 342"/>
                <a:gd name="T79" fmla="*/ 272 h 304"/>
                <a:gd name="T80" fmla="*/ 248 w 342"/>
                <a:gd name="T81" fmla="*/ 263 h 304"/>
                <a:gd name="T82" fmla="*/ 233 w 342"/>
                <a:gd name="T83" fmla="*/ 264 h 304"/>
                <a:gd name="T84" fmla="*/ 213 w 342"/>
                <a:gd name="T85" fmla="*/ 288 h 304"/>
                <a:gd name="T86" fmla="*/ 200 w 342"/>
                <a:gd name="T87" fmla="*/ 278 h 304"/>
                <a:gd name="T88" fmla="*/ 196 w 342"/>
                <a:gd name="T89" fmla="*/ 304 h 304"/>
                <a:gd name="T90" fmla="*/ 169 w 342"/>
                <a:gd name="T91" fmla="*/ 257 h 304"/>
                <a:gd name="T92" fmla="*/ 127 w 342"/>
                <a:gd name="T93" fmla="*/ 233 h 304"/>
                <a:gd name="T94" fmla="*/ 88 w 342"/>
                <a:gd name="T95" fmla="*/ 215 h 304"/>
                <a:gd name="T96" fmla="*/ 57 w 342"/>
                <a:gd name="T97" fmla="*/ 192 h 304"/>
                <a:gd name="T98" fmla="*/ 28 w 342"/>
                <a:gd name="T99" fmla="*/ 174 h 304"/>
                <a:gd name="T100" fmla="*/ 0 w 342"/>
                <a:gd name="T101" fmla="*/ 147 h 304"/>
                <a:gd name="T102" fmla="*/ 320 w 342"/>
                <a:gd name="T103" fmla="*/ 2 h 304"/>
                <a:gd name="T104" fmla="*/ 327 w 342"/>
                <a:gd name="T105" fmla="*/ 20 h 304"/>
                <a:gd name="T106" fmla="*/ 327 w 342"/>
                <a:gd name="T107" fmla="*/ 29 h 304"/>
                <a:gd name="T108" fmla="*/ 317 w 342"/>
                <a:gd name="T109" fmla="*/ 34 h 304"/>
                <a:gd name="T110" fmla="*/ 317 w 342"/>
                <a:gd name="T111" fmla="*/ 15 h 304"/>
                <a:gd name="T112" fmla="*/ 317 w 342"/>
                <a:gd name="T113" fmla="*/ 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2" h="304">
                  <a:moveTo>
                    <a:pt x="179" y="297"/>
                  </a:moveTo>
                  <a:lnTo>
                    <a:pt x="178" y="295"/>
                  </a:lnTo>
                  <a:lnTo>
                    <a:pt x="178" y="294"/>
                  </a:lnTo>
                  <a:lnTo>
                    <a:pt x="179" y="290"/>
                  </a:lnTo>
                  <a:lnTo>
                    <a:pt x="181" y="292"/>
                  </a:lnTo>
                  <a:lnTo>
                    <a:pt x="181" y="295"/>
                  </a:lnTo>
                  <a:lnTo>
                    <a:pt x="179" y="297"/>
                  </a:lnTo>
                  <a:close/>
                  <a:moveTo>
                    <a:pt x="5" y="146"/>
                  </a:moveTo>
                  <a:lnTo>
                    <a:pt x="10" y="145"/>
                  </a:lnTo>
                  <a:lnTo>
                    <a:pt x="10" y="145"/>
                  </a:lnTo>
                  <a:lnTo>
                    <a:pt x="12" y="144"/>
                  </a:lnTo>
                  <a:lnTo>
                    <a:pt x="13" y="139"/>
                  </a:lnTo>
                  <a:lnTo>
                    <a:pt x="12" y="138"/>
                  </a:lnTo>
                  <a:lnTo>
                    <a:pt x="10" y="136"/>
                  </a:lnTo>
                  <a:lnTo>
                    <a:pt x="3" y="133"/>
                  </a:lnTo>
                  <a:lnTo>
                    <a:pt x="3" y="131"/>
                  </a:lnTo>
                  <a:lnTo>
                    <a:pt x="3" y="130"/>
                  </a:lnTo>
                  <a:lnTo>
                    <a:pt x="5" y="127"/>
                  </a:lnTo>
                  <a:lnTo>
                    <a:pt x="6" y="126"/>
                  </a:lnTo>
                  <a:lnTo>
                    <a:pt x="6" y="118"/>
                  </a:lnTo>
                  <a:lnTo>
                    <a:pt x="7" y="117"/>
                  </a:lnTo>
                  <a:lnTo>
                    <a:pt x="10" y="102"/>
                  </a:lnTo>
                  <a:lnTo>
                    <a:pt x="14" y="99"/>
                  </a:lnTo>
                  <a:lnTo>
                    <a:pt x="14" y="95"/>
                  </a:lnTo>
                  <a:lnTo>
                    <a:pt x="22" y="93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5" y="83"/>
                  </a:lnTo>
                  <a:lnTo>
                    <a:pt x="28" y="81"/>
                  </a:lnTo>
                  <a:lnTo>
                    <a:pt x="28" y="79"/>
                  </a:lnTo>
                  <a:lnTo>
                    <a:pt x="27" y="75"/>
                  </a:lnTo>
                  <a:lnTo>
                    <a:pt x="28" y="72"/>
                  </a:lnTo>
                  <a:lnTo>
                    <a:pt x="27" y="67"/>
                  </a:lnTo>
                  <a:lnTo>
                    <a:pt x="28" y="63"/>
                  </a:lnTo>
                  <a:lnTo>
                    <a:pt x="29" y="60"/>
                  </a:lnTo>
                  <a:lnTo>
                    <a:pt x="29" y="58"/>
                  </a:lnTo>
                  <a:lnTo>
                    <a:pt x="33" y="57"/>
                  </a:lnTo>
                  <a:lnTo>
                    <a:pt x="33" y="56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44" y="13"/>
                  </a:lnTo>
                  <a:lnTo>
                    <a:pt x="44" y="13"/>
                  </a:lnTo>
                  <a:lnTo>
                    <a:pt x="61" y="19"/>
                  </a:lnTo>
                  <a:lnTo>
                    <a:pt x="94" y="57"/>
                  </a:lnTo>
                  <a:lnTo>
                    <a:pt x="127" y="71"/>
                  </a:lnTo>
                  <a:lnTo>
                    <a:pt x="128" y="71"/>
                  </a:lnTo>
                  <a:lnTo>
                    <a:pt x="152" y="61"/>
                  </a:lnTo>
                  <a:lnTo>
                    <a:pt x="164" y="58"/>
                  </a:lnTo>
                  <a:lnTo>
                    <a:pt x="167" y="58"/>
                  </a:lnTo>
                  <a:lnTo>
                    <a:pt x="178" y="65"/>
                  </a:lnTo>
                  <a:lnTo>
                    <a:pt x="184" y="66"/>
                  </a:lnTo>
                  <a:lnTo>
                    <a:pt x="189" y="72"/>
                  </a:lnTo>
                  <a:lnTo>
                    <a:pt x="209" y="81"/>
                  </a:lnTo>
                  <a:lnTo>
                    <a:pt x="212" y="82"/>
                  </a:lnTo>
                  <a:lnTo>
                    <a:pt x="213" y="81"/>
                  </a:lnTo>
                  <a:lnTo>
                    <a:pt x="215" y="82"/>
                  </a:lnTo>
                  <a:lnTo>
                    <a:pt x="216" y="82"/>
                  </a:lnTo>
                  <a:lnTo>
                    <a:pt x="218" y="79"/>
                  </a:lnTo>
                  <a:lnTo>
                    <a:pt x="217" y="78"/>
                  </a:lnTo>
                  <a:lnTo>
                    <a:pt x="217" y="74"/>
                  </a:lnTo>
                  <a:lnTo>
                    <a:pt x="216" y="72"/>
                  </a:lnTo>
                  <a:lnTo>
                    <a:pt x="216" y="70"/>
                  </a:lnTo>
                  <a:lnTo>
                    <a:pt x="215" y="70"/>
                  </a:lnTo>
                  <a:lnTo>
                    <a:pt x="211" y="70"/>
                  </a:lnTo>
                  <a:lnTo>
                    <a:pt x="210" y="68"/>
                  </a:lnTo>
                  <a:lnTo>
                    <a:pt x="211" y="65"/>
                  </a:lnTo>
                  <a:lnTo>
                    <a:pt x="213" y="64"/>
                  </a:lnTo>
                  <a:lnTo>
                    <a:pt x="215" y="64"/>
                  </a:lnTo>
                  <a:lnTo>
                    <a:pt x="215" y="61"/>
                  </a:lnTo>
                  <a:lnTo>
                    <a:pt x="212" y="63"/>
                  </a:lnTo>
                  <a:lnTo>
                    <a:pt x="212" y="63"/>
                  </a:lnTo>
                  <a:lnTo>
                    <a:pt x="211" y="60"/>
                  </a:lnTo>
                  <a:lnTo>
                    <a:pt x="213" y="59"/>
                  </a:lnTo>
                  <a:lnTo>
                    <a:pt x="216" y="59"/>
                  </a:lnTo>
                  <a:lnTo>
                    <a:pt x="215" y="58"/>
                  </a:lnTo>
                  <a:lnTo>
                    <a:pt x="215" y="56"/>
                  </a:lnTo>
                  <a:lnTo>
                    <a:pt x="216" y="56"/>
                  </a:lnTo>
                  <a:lnTo>
                    <a:pt x="215" y="53"/>
                  </a:lnTo>
                  <a:lnTo>
                    <a:pt x="215" y="52"/>
                  </a:lnTo>
                  <a:lnTo>
                    <a:pt x="216" y="51"/>
                  </a:lnTo>
                  <a:lnTo>
                    <a:pt x="215" y="50"/>
                  </a:lnTo>
                  <a:lnTo>
                    <a:pt x="215" y="48"/>
                  </a:lnTo>
                  <a:lnTo>
                    <a:pt x="213" y="51"/>
                  </a:lnTo>
                  <a:lnTo>
                    <a:pt x="211" y="51"/>
                  </a:lnTo>
                  <a:lnTo>
                    <a:pt x="210" y="49"/>
                  </a:lnTo>
                  <a:lnTo>
                    <a:pt x="210" y="46"/>
                  </a:lnTo>
                  <a:lnTo>
                    <a:pt x="211" y="45"/>
                  </a:lnTo>
                  <a:lnTo>
                    <a:pt x="212" y="44"/>
                  </a:lnTo>
                  <a:lnTo>
                    <a:pt x="216" y="45"/>
                  </a:lnTo>
                  <a:lnTo>
                    <a:pt x="217" y="45"/>
                  </a:lnTo>
                  <a:lnTo>
                    <a:pt x="218" y="44"/>
                  </a:lnTo>
                  <a:lnTo>
                    <a:pt x="218" y="44"/>
                  </a:lnTo>
                  <a:lnTo>
                    <a:pt x="219" y="44"/>
                  </a:lnTo>
                  <a:lnTo>
                    <a:pt x="222" y="45"/>
                  </a:lnTo>
                  <a:lnTo>
                    <a:pt x="223" y="44"/>
                  </a:lnTo>
                  <a:lnTo>
                    <a:pt x="225" y="45"/>
                  </a:lnTo>
                  <a:lnTo>
                    <a:pt x="231" y="48"/>
                  </a:lnTo>
                  <a:lnTo>
                    <a:pt x="238" y="50"/>
                  </a:lnTo>
                  <a:lnTo>
                    <a:pt x="240" y="49"/>
                  </a:lnTo>
                  <a:lnTo>
                    <a:pt x="240" y="48"/>
                  </a:lnTo>
                  <a:lnTo>
                    <a:pt x="241" y="46"/>
                  </a:lnTo>
                  <a:lnTo>
                    <a:pt x="242" y="49"/>
                  </a:lnTo>
                  <a:lnTo>
                    <a:pt x="241" y="51"/>
                  </a:lnTo>
                  <a:lnTo>
                    <a:pt x="242" y="53"/>
                  </a:lnTo>
                  <a:lnTo>
                    <a:pt x="251" y="59"/>
                  </a:lnTo>
                  <a:lnTo>
                    <a:pt x="252" y="59"/>
                  </a:lnTo>
                  <a:lnTo>
                    <a:pt x="253" y="58"/>
                  </a:lnTo>
                  <a:lnTo>
                    <a:pt x="254" y="59"/>
                  </a:lnTo>
                  <a:lnTo>
                    <a:pt x="254" y="60"/>
                  </a:lnTo>
                  <a:lnTo>
                    <a:pt x="252" y="60"/>
                  </a:lnTo>
                  <a:lnTo>
                    <a:pt x="254" y="67"/>
                  </a:lnTo>
                  <a:lnTo>
                    <a:pt x="255" y="71"/>
                  </a:lnTo>
                  <a:lnTo>
                    <a:pt x="257" y="73"/>
                  </a:lnTo>
                  <a:lnTo>
                    <a:pt x="257" y="74"/>
                  </a:lnTo>
                  <a:lnTo>
                    <a:pt x="253" y="75"/>
                  </a:lnTo>
                  <a:lnTo>
                    <a:pt x="253" y="77"/>
                  </a:lnTo>
                  <a:lnTo>
                    <a:pt x="256" y="87"/>
                  </a:lnTo>
                  <a:lnTo>
                    <a:pt x="260" y="87"/>
                  </a:lnTo>
                  <a:lnTo>
                    <a:pt x="262" y="92"/>
                  </a:lnTo>
                  <a:lnTo>
                    <a:pt x="270" y="102"/>
                  </a:lnTo>
                  <a:lnTo>
                    <a:pt x="275" y="103"/>
                  </a:lnTo>
                  <a:lnTo>
                    <a:pt x="276" y="105"/>
                  </a:lnTo>
                  <a:lnTo>
                    <a:pt x="279" y="110"/>
                  </a:lnTo>
                  <a:lnTo>
                    <a:pt x="277" y="111"/>
                  </a:lnTo>
                  <a:lnTo>
                    <a:pt x="278" y="112"/>
                  </a:lnTo>
                  <a:lnTo>
                    <a:pt x="281" y="117"/>
                  </a:lnTo>
                  <a:lnTo>
                    <a:pt x="283" y="119"/>
                  </a:lnTo>
                  <a:lnTo>
                    <a:pt x="283" y="122"/>
                  </a:lnTo>
                  <a:lnTo>
                    <a:pt x="281" y="121"/>
                  </a:lnTo>
                  <a:lnTo>
                    <a:pt x="279" y="122"/>
                  </a:lnTo>
                  <a:lnTo>
                    <a:pt x="278" y="126"/>
                  </a:lnTo>
                  <a:lnTo>
                    <a:pt x="279" y="129"/>
                  </a:lnTo>
                  <a:lnTo>
                    <a:pt x="290" y="144"/>
                  </a:lnTo>
                  <a:lnTo>
                    <a:pt x="296" y="155"/>
                  </a:lnTo>
                  <a:lnTo>
                    <a:pt x="308" y="173"/>
                  </a:lnTo>
                  <a:lnTo>
                    <a:pt x="310" y="178"/>
                  </a:lnTo>
                  <a:lnTo>
                    <a:pt x="311" y="181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0" y="181"/>
                  </a:lnTo>
                  <a:lnTo>
                    <a:pt x="308" y="180"/>
                  </a:lnTo>
                  <a:lnTo>
                    <a:pt x="307" y="180"/>
                  </a:lnTo>
                  <a:lnTo>
                    <a:pt x="306" y="184"/>
                  </a:lnTo>
                  <a:lnTo>
                    <a:pt x="306" y="188"/>
                  </a:lnTo>
                  <a:lnTo>
                    <a:pt x="307" y="190"/>
                  </a:lnTo>
                  <a:lnTo>
                    <a:pt x="308" y="192"/>
                  </a:lnTo>
                  <a:lnTo>
                    <a:pt x="312" y="196"/>
                  </a:lnTo>
                  <a:lnTo>
                    <a:pt x="313" y="196"/>
                  </a:lnTo>
                  <a:lnTo>
                    <a:pt x="315" y="196"/>
                  </a:lnTo>
                  <a:lnTo>
                    <a:pt x="315" y="195"/>
                  </a:lnTo>
                  <a:lnTo>
                    <a:pt x="317" y="196"/>
                  </a:lnTo>
                  <a:lnTo>
                    <a:pt x="317" y="199"/>
                  </a:lnTo>
                  <a:lnTo>
                    <a:pt x="318" y="203"/>
                  </a:lnTo>
                  <a:lnTo>
                    <a:pt x="322" y="207"/>
                  </a:lnTo>
                  <a:lnTo>
                    <a:pt x="323" y="213"/>
                  </a:lnTo>
                  <a:lnTo>
                    <a:pt x="325" y="215"/>
                  </a:lnTo>
                  <a:lnTo>
                    <a:pt x="328" y="221"/>
                  </a:lnTo>
                  <a:lnTo>
                    <a:pt x="327" y="222"/>
                  </a:lnTo>
                  <a:lnTo>
                    <a:pt x="327" y="224"/>
                  </a:lnTo>
                  <a:lnTo>
                    <a:pt x="330" y="228"/>
                  </a:lnTo>
                  <a:lnTo>
                    <a:pt x="333" y="232"/>
                  </a:lnTo>
                  <a:lnTo>
                    <a:pt x="334" y="233"/>
                  </a:lnTo>
                  <a:lnTo>
                    <a:pt x="333" y="234"/>
                  </a:lnTo>
                  <a:lnTo>
                    <a:pt x="333" y="235"/>
                  </a:lnTo>
                  <a:lnTo>
                    <a:pt x="336" y="240"/>
                  </a:lnTo>
                  <a:lnTo>
                    <a:pt x="334" y="242"/>
                  </a:lnTo>
                  <a:lnTo>
                    <a:pt x="335" y="244"/>
                  </a:lnTo>
                  <a:lnTo>
                    <a:pt x="334" y="248"/>
                  </a:lnTo>
                  <a:lnTo>
                    <a:pt x="336" y="251"/>
                  </a:lnTo>
                  <a:lnTo>
                    <a:pt x="340" y="256"/>
                  </a:lnTo>
                  <a:lnTo>
                    <a:pt x="340" y="258"/>
                  </a:lnTo>
                  <a:lnTo>
                    <a:pt x="337" y="260"/>
                  </a:lnTo>
                  <a:lnTo>
                    <a:pt x="337" y="262"/>
                  </a:lnTo>
                  <a:lnTo>
                    <a:pt x="339" y="265"/>
                  </a:lnTo>
                  <a:lnTo>
                    <a:pt x="342" y="270"/>
                  </a:lnTo>
                  <a:lnTo>
                    <a:pt x="342" y="271"/>
                  </a:lnTo>
                  <a:lnTo>
                    <a:pt x="339" y="272"/>
                  </a:lnTo>
                  <a:lnTo>
                    <a:pt x="339" y="273"/>
                  </a:lnTo>
                  <a:lnTo>
                    <a:pt x="339" y="278"/>
                  </a:lnTo>
                  <a:lnTo>
                    <a:pt x="340" y="284"/>
                  </a:lnTo>
                  <a:lnTo>
                    <a:pt x="339" y="285"/>
                  </a:lnTo>
                  <a:lnTo>
                    <a:pt x="335" y="286"/>
                  </a:lnTo>
                  <a:lnTo>
                    <a:pt x="334" y="285"/>
                  </a:lnTo>
                  <a:lnTo>
                    <a:pt x="333" y="285"/>
                  </a:lnTo>
                  <a:lnTo>
                    <a:pt x="329" y="288"/>
                  </a:lnTo>
                  <a:lnTo>
                    <a:pt x="327" y="288"/>
                  </a:lnTo>
                  <a:lnTo>
                    <a:pt x="325" y="290"/>
                  </a:lnTo>
                  <a:lnTo>
                    <a:pt x="322" y="288"/>
                  </a:lnTo>
                  <a:lnTo>
                    <a:pt x="320" y="288"/>
                  </a:lnTo>
                  <a:lnTo>
                    <a:pt x="318" y="290"/>
                  </a:lnTo>
                  <a:lnTo>
                    <a:pt x="317" y="288"/>
                  </a:lnTo>
                  <a:lnTo>
                    <a:pt x="312" y="290"/>
                  </a:lnTo>
                  <a:lnTo>
                    <a:pt x="311" y="287"/>
                  </a:lnTo>
                  <a:lnTo>
                    <a:pt x="306" y="285"/>
                  </a:lnTo>
                  <a:lnTo>
                    <a:pt x="304" y="285"/>
                  </a:lnTo>
                  <a:lnTo>
                    <a:pt x="304" y="283"/>
                  </a:lnTo>
                  <a:lnTo>
                    <a:pt x="306" y="282"/>
                  </a:lnTo>
                  <a:lnTo>
                    <a:pt x="310" y="277"/>
                  </a:lnTo>
                  <a:lnTo>
                    <a:pt x="310" y="276"/>
                  </a:lnTo>
                  <a:lnTo>
                    <a:pt x="307" y="278"/>
                  </a:lnTo>
                  <a:lnTo>
                    <a:pt x="305" y="275"/>
                  </a:lnTo>
                  <a:lnTo>
                    <a:pt x="295" y="268"/>
                  </a:lnTo>
                  <a:lnTo>
                    <a:pt x="298" y="262"/>
                  </a:lnTo>
                  <a:lnTo>
                    <a:pt x="297" y="260"/>
                  </a:lnTo>
                  <a:lnTo>
                    <a:pt x="300" y="257"/>
                  </a:lnTo>
                  <a:lnTo>
                    <a:pt x="305" y="257"/>
                  </a:lnTo>
                  <a:lnTo>
                    <a:pt x="312" y="253"/>
                  </a:lnTo>
                  <a:lnTo>
                    <a:pt x="312" y="250"/>
                  </a:lnTo>
                  <a:lnTo>
                    <a:pt x="308" y="254"/>
                  </a:lnTo>
                  <a:lnTo>
                    <a:pt x="304" y="256"/>
                  </a:lnTo>
                  <a:lnTo>
                    <a:pt x="303" y="256"/>
                  </a:lnTo>
                  <a:lnTo>
                    <a:pt x="300" y="255"/>
                  </a:lnTo>
                  <a:lnTo>
                    <a:pt x="297" y="257"/>
                  </a:lnTo>
                  <a:lnTo>
                    <a:pt x="296" y="260"/>
                  </a:lnTo>
                  <a:lnTo>
                    <a:pt x="296" y="261"/>
                  </a:lnTo>
                  <a:lnTo>
                    <a:pt x="295" y="261"/>
                  </a:lnTo>
                  <a:lnTo>
                    <a:pt x="292" y="254"/>
                  </a:lnTo>
                  <a:lnTo>
                    <a:pt x="293" y="250"/>
                  </a:lnTo>
                  <a:lnTo>
                    <a:pt x="292" y="249"/>
                  </a:lnTo>
                  <a:lnTo>
                    <a:pt x="291" y="246"/>
                  </a:lnTo>
                  <a:lnTo>
                    <a:pt x="285" y="241"/>
                  </a:lnTo>
                  <a:lnTo>
                    <a:pt x="283" y="239"/>
                  </a:lnTo>
                  <a:lnTo>
                    <a:pt x="282" y="233"/>
                  </a:lnTo>
                  <a:lnTo>
                    <a:pt x="276" y="231"/>
                  </a:lnTo>
                  <a:lnTo>
                    <a:pt x="274" y="232"/>
                  </a:lnTo>
                  <a:lnTo>
                    <a:pt x="276" y="233"/>
                  </a:lnTo>
                  <a:lnTo>
                    <a:pt x="281" y="238"/>
                  </a:lnTo>
                  <a:lnTo>
                    <a:pt x="281" y="240"/>
                  </a:lnTo>
                  <a:lnTo>
                    <a:pt x="282" y="243"/>
                  </a:lnTo>
                  <a:lnTo>
                    <a:pt x="282" y="244"/>
                  </a:lnTo>
                  <a:lnTo>
                    <a:pt x="286" y="248"/>
                  </a:lnTo>
                  <a:lnTo>
                    <a:pt x="290" y="255"/>
                  </a:lnTo>
                  <a:lnTo>
                    <a:pt x="290" y="256"/>
                  </a:lnTo>
                  <a:lnTo>
                    <a:pt x="288" y="258"/>
                  </a:lnTo>
                  <a:lnTo>
                    <a:pt x="289" y="266"/>
                  </a:lnTo>
                  <a:lnTo>
                    <a:pt x="288" y="270"/>
                  </a:lnTo>
                  <a:lnTo>
                    <a:pt x="284" y="272"/>
                  </a:lnTo>
                  <a:lnTo>
                    <a:pt x="279" y="273"/>
                  </a:lnTo>
                  <a:lnTo>
                    <a:pt x="273" y="272"/>
                  </a:lnTo>
                  <a:lnTo>
                    <a:pt x="268" y="272"/>
                  </a:lnTo>
                  <a:lnTo>
                    <a:pt x="266" y="271"/>
                  </a:lnTo>
                  <a:lnTo>
                    <a:pt x="263" y="269"/>
                  </a:lnTo>
                  <a:lnTo>
                    <a:pt x="262" y="266"/>
                  </a:lnTo>
                  <a:lnTo>
                    <a:pt x="253" y="263"/>
                  </a:lnTo>
                  <a:lnTo>
                    <a:pt x="248" y="263"/>
                  </a:lnTo>
                  <a:lnTo>
                    <a:pt x="244" y="269"/>
                  </a:lnTo>
                  <a:lnTo>
                    <a:pt x="242" y="269"/>
                  </a:lnTo>
                  <a:lnTo>
                    <a:pt x="238" y="268"/>
                  </a:lnTo>
                  <a:lnTo>
                    <a:pt x="235" y="266"/>
                  </a:lnTo>
                  <a:lnTo>
                    <a:pt x="234" y="264"/>
                  </a:lnTo>
                  <a:lnTo>
                    <a:pt x="233" y="264"/>
                  </a:lnTo>
                  <a:lnTo>
                    <a:pt x="233" y="266"/>
                  </a:lnTo>
                  <a:lnTo>
                    <a:pt x="227" y="271"/>
                  </a:lnTo>
                  <a:lnTo>
                    <a:pt x="222" y="278"/>
                  </a:lnTo>
                  <a:lnTo>
                    <a:pt x="220" y="282"/>
                  </a:lnTo>
                  <a:lnTo>
                    <a:pt x="219" y="284"/>
                  </a:lnTo>
                  <a:lnTo>
                    <a:pt x="213" y="288"/>
                  </a:lnTo>
                  <a:lnTo>
                    <a:pt x="209" y="290"/>
                  </a:lnTo>
                  <a:lnTo>
                    <a:pt x="202" y="287"/>
                  </a:lnTo>
                  <a:lnTo>
                    <a:pt x="201" y="282"/>
                  </a:lnTo>
                  <a:lnTo>
                    <a:pt x="201" y="278"/>
                  </a:lnTo>
                  <a:lnTo>
                    <a:pt x="200" y="277"/>
                  </a:lnTo>
                  <a:lnTo>
                    <a:pt x="200" y="278"/>
                  </a:lnTo>
                  <a:lnTo>
                    <a:pt x="200" y="287"/>
                  </a:lnTo>
                  <a:lnTo>
                    <a:pt x="202" y="291"/>
                  </a:lnTo>
                  <a:lnTo>
                    <a:pt x="198" y="294"/>
                  </a:lnTo>
                  <a:lnTo>
                    <a:pt x="196" y="297"/>
                  </a:lnTo>
                  <a:lnTo>
                    <a:pt x="195" y="301"/>
                  </a:lnTo>
                  <a:lnTo>
                    <a:pt x="196" y="304"/>
                  </a:lnTo>
                  <a:lnTo>
                    <a:pt x="195" y="304"/>
                  </a:lnTo>
                  <a:lnTo>
                    <a:pt x="186" y="294"/>
                  </a:lnTo>
                  <a:lnTo>
                    <a:pt x="183" y="293"/>
                  </a:lnTo>
                  <a:lnTo>
                    <a:pt x="179" y="283"/>
                  </a:lnTo>
                  <a:lnTo>
                    <a:pt x="175" y="270"/>
                  </a:lnTo>
                  <a:lnTo>
                    <a:pt x="169" y="257"/>
                  </a:lnTo>
                  <a:lnTo>
                    <a:pt x="167" y="254"/>
                  </a:lnTo>
                  <a:lnTo>
                    <a:pt x="165" y="251"/>
                  </a:lnTo>
                  <a:lnTo>
                    <a:pt x="160" y="248"/>
                  </a:lnTo>
                  <a:lnTo>
                    <a:pt x="139" y="240"/>
                  </a:lnTo>
                  <a:lnTo>
                    <a:pt x="132" y="236"/>
                  </a:lnTo>
                  <a:lnTo>
                    <a:pt x="127" y="233"/>
                  </a:lnTo>
                  <a:lnTo>
                    <a:pt x="122" y="228"/>
                  </a:lnTo>
                  <a:lnTo>
                    <a:pt x="111" y="221"/>
                  </a:lnTo>
                  <a:lnTo>
                    <a:pt x="105" y="218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88" y="215"/>
                  </a:lnTo>
                  <a:lnTo>
                    <a:pt x="79" y="206"/>
                  </a:lnTo>
                  <a:lnTo>
                    <a:pt x="80" y="204"/>
                  </a:lnTo>
                  <a:lnTo>
                    <a:pt x="80" y="203"/>
                  </a:lnTo>
                  <a:lnTo>
                    <a:pt x="67" y="195"/>
                  </a:lnTo>
                  <a:lnTo>
                    <a:pt x="62" y="193"/>
                  </a:lnTo>
                  <a:lnTo>
                    <a:pt x="57" y="192"/>
                  </a:lnTo>
                  <a:lnTo>
                    <a:pt x="50" y="192"/>
                  </a:lnTo>
                  <a:lnTo>
                    <a:pt x="47" y="195"/>
                  </a:lnTo>
                  <a:lnTo>
                    <a:pt x="45" y="195"/>
                  </a:lnTo>
                  <a:lnTo>
                    <a:pt x="42" y="192"/>
                  </a:lnTo>
                  <a:lnTo>
                    <a:pt x="35" y="183"/>
                  </a:lnTo>
                  <a:lnTo>
                    <a:pt x="28" y="174"/>
                  </a:lnTo>
                  <a:lnTo>
                    <a:pt x="15" y="162"/>
                  </a:lnTo>
                  <a:lnTo>
                    <a:pt x="14" y="156"/>
                  </a:lnTo>
                  <a:lnTo>
                    <a:pt x="12" y="154"/>
                  </a:lnTo>
                  <a:lnTo>
                    <a:pt x="4" y="148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4" y="146"/>
                  </a:lnTo>
                  <a:lnTo>
                    <a:pt x="4" y="146"/>
                  </a:lnTo>
                  <a:lnTo>
                    <a:pt x="5" y="146"/>
                  </a:lnTo>
                  <a:close/>
                  <a:moveTo>
                    <a:pt x="319" y="0"/>
                  </a:moveTo>
                  <a:lnTo>
                    <a:pt x="320" y="1"/>
                  </a:lnTo>
                  <a:lnTo>
                    <a:pt x="320" y="2"/>
                  </a:lnTo>
                  <a:lnTo>
                    <a:pt x="321" y="5"/>
                  </a:lnTo>
                  <a:lnTo>
                    <a:pt x="323" y="12"/>
                  </a:lnTo>
                  <a:lnTo>
                    <a:pt x="325" y="14"/>
                  </a:lnTo>
                  <a:lnTo>
                    <a:pt x="326" y="17"/>
                  </a:lnTo>
                  <a:lnTo>
                    <a:pt x="327" y="19"/>
                  </a:lnTo>
                  <a:lnTo>
                    <a:pt x="327" y="20"/>
                  </a:lnTo>
                  <a:lnTo>
                    <a:pt x="326" y="19"/>
                  </a:lnTo>
                  <a:lnTo>
                    <a:pt x="325" y="20"/>
                  </a:lnTo>
                  <a:lnTo>
                    <a:pt x="326" y="22"/>
                  </a:lnTo>
                  <a:lnTo>
                    <a:pt x="328" y="24"/>
                  </a:lnTo>
                  <a:lnTo>
                    <a:pt x="328" y="27"/>
                  </a:lnTo>
                  <a:lnTo>
                    <a:pt x="327" y="29"/>
                  </a:lnTo>
                  <a:lnTo>
                    <a:pt x="328" y="30"/>
                  </a:lnTo>
                  <a:lnTo>
                    <a:pt x="327" y="34"/>
                  </a:lnTo>
                  <a:lnTo>
                    <a:pt x="327" y="34"/>
                  </a:lnTo>
                  <a:lnTo>
                    <a:pt x="320" y="34"/>
                  </a:lnTo>
                  <a:lnTo>
                    <a:pt x="318" y="35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0" y="28"/>
                  </a:lnTo>
                  <a:lnTo>
                    <a:pt x="310" y="26"/>
                  </a:lnTo>
                  <a:lnTo>
                    <a:pt x="308" y="22"/>
                  </a:lnTo>
                  <a:lnTo>
                    <a:pt x="312" y="17"/>
                  </a:lnTo>
                  <a:lnTo>
                    <a:pt x="317" y="15"/>
                  </a:lnTo>
                  <a:lnTo>
                    <a:pt x="318" y="13"/>
                  </a:lnTo>
                  <a:lnTo>
                    <a:pt x="317" y="9"/>
                  </a:lnTo>
                  <a:lnTo>
                    <a:pt x="314" y="8"/>
                  </a:lnTo>
                  <a:lnTo>
                    <a:pt x="314" y="6"/>
                  </a:lnTo>
                  <a:lnTo>
                    <a:pt x="315" y="5"/>
                  </a:lnTo>
                  <a:lnTo>
                    <a:pt x="317" y="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B8E91C7-3A7E-40EC-B436-FC2E09DFD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4600" y="3908425"/>
              <a:ext cx="442913" cy="427038"/>
            </a:xfrm>
            <a:custGeom>
              <a:avLst/>
              <a:gdLst>
                <a:gd name="T0" fmla="*/ 33 w 279"/>
                <a:gd name="T1" fmla="*/ 69 h 269"/>
                <a:gd name="T2" fmla="*/ 27 w 279"/>
                <a:gd name="T3" fmla="*/ 66 h 269"/>
                <a:gd name="T4" fmla="*/ 26 w 279"/>
                <a:gd name="T5" fmla="*/ 56 h 269"/>
                <a:gd name="T6" fmla="*/ 35 w 279"/>
                <a:gd name="T7" fmla="*/ 46 h 269"/>
                <a:gd name="T8" fmla="*/ 35 w 279"/>
                <a:gd name="T9" fmla="*/ 53 h 269"/>
                <a:gd name="T10" fmla="*/ 41 w 279"/>
                <a:gd name="T11" fmla="*/ 55 h 269"/>
                <a:gd name="T12" fmla="*/ 36 w 279"/>
                <a:gd name="T13" fmla="*/ 57 h 269"/>
                <a:gd name="T14" fmla="*/ 39 w 279"/>
                <a:gd name="T15" fmla="*/ 16 h 269"/>
                <a:gd name="T16" fmla="*/ 50 w 279"/>
                <a:gd name="T17" fmla="*/ 26 h 269"/>
                <a:gd name="T18" fmla="*/ 50 w 279"/>
                <a:gd name="T19" fmla="*/ 38 h 269"/>
                <a:gd name="T20" fmla="*/ 42 w 279"/>
                <a:gd name="T21" fmla="*/ 44 h 269"/>
                <a:gd name="T22" fmla="*/ 37 w 279"/>
                <a:gd name="T23" fmla="*/ 39 h 269"/>
                <a:gd name="T24" fmla="*/ 23 w 279"/>
                <a:gd name="T25" fmla="*/ 47 h 269"/>
                <a:gd name="T26" fmla="*/ 16 w 279"/>
                <a:gd name="T27" fmla="*/ 52 h 269"/>
                <a:gd name="T28" fmla="*/ 15 w 279"/>
                <a:gd name="T29" fmla="*/ 34 h 269"/>
                <a:gd name="T30" fmla="*/ 2 w 279"/>
                <a:gd name="T31" fmla="*/ 32 h 269"/>
                <a:gd name="T32" fmla="*/ 5 w 279"/>
                <a:gd name="T33" fmla="*/ 20 h 269"/>
                <a:gd name="T34" fmla="*/ 17 w 279"/>
                <a:gd name="T35" fmla="*/ 19 h 269"/>
                <a:gd name="T36" fmla="*/ 26 w 279"/>
                <a:gd name="T37" fmla="*/ 20 h 269"/>
                <a:gd name="T38" fmla="*/ 37 w 279"/>
                <a:gd name="T39" fmla="*/ 13 h 269"/>
                <a:gd name="T40" fmla="*/ 147 w 279"/>
                <a:gd name="T41" fmla="*/ 3 h 269"/>
                <a:gd name="T42" fmla="*/ 166 w 279"/>
                <a:gd name="T43" fmla="*/ 9 h 269"/>
                <a:gd name="T44" fmla="*/ 185 w 279"/>
                <a:gd name="T45" fmla="*/ 15 h 269"/>
                <a:gd name="T46" fmla="*/ 204 w 279"/>
                <a:gd name="T47" fmla="*/ 4 h 269"/>
                <a:gd name="T48" fmla="*/ 219 w 279"/>
                <a:gd name="T49" fmla="*/ 17 h 269"/>
                <a:gd name="T50" fmla="*/ 225 w 279"/>
                <a:gd name="T51" fmla="*/ 33 h 269"/>
                <a:gd name="T52" fmla="*/ 228 w 279"/>
                <a:gd name="T53" fmla="*/ 55 h 269"/>
                <a:gd name="T54" fmla="*/ 242 w 279"/>
                <a:gd name="T55" fmla="*/ 53 h 269"/>
                <a:gd name="T56" fmla="*/ 256 w 279"/>
                <a:gd name="T57" fmla="*/ 52 h 269"/>
                <a:gd name="T58" fmla="*/ 278 w 279"/>
                <a:gd name="T59" fmla="*/ 63 h 269"/>
                <a:gd name="T60" fmla="*/ 271 w 279"/>
                <a:gd name="T61" fmla="*/ 75 h 269"/>
                <a:gd name="T62" fmla="*/ 273 w 279"/>
                <a:gd name="T63" fmla="*/ 88 h 269"/>
                <a:gd name="T64" fmla="*/ 270 w 279"/>
                <a:gd name="T65" fmla="*/ 113 h 269"/>
                <a:gd name="T66" fmla="*/ 258 w 279"/>
                <a:gd name="T67" fmla="*/ 115 h 269"/>
                <a:gd name="T68" fmla="*/ 251 w 279"/>
                <a:gd name="T69" fmla="*/ 135 h 269"/>
                <a:gd name="T70" fmla="*/ 250 w 279"/>
                <a:gd name="T71" fmla="*/ 142 h 269"/>
                <a:gd name="T72" fmla="*/ 249 w 279"/>
                <a:gd name="T73" fmla="*/ 151 h 269"/>
                <a:gd name="T74" fmla="*/ 247 w 279"/>
                <a:gd name="T75" fmla="*/ 165 h 269"/>
                <a:gd name="T76" fmla="*/ 242 w 279"/>
                <a:gd name="T77" fmla="*/ 177 h 269"/>
                <a:gd name="T78" fmla="*/ 234 w 279"/>
                <a:gd name="T79" fmla="*/ 194 h 269"/>
                <a:gd name="T80" fmla="*/ 228 w 279"/>
                <a:gd name="T81" fmla="*/ 213 h 269"/>
                <a:gd name="T82" fmla="*/ 211 w 279"/>
                <a:gd name="T83" fmla="*/ 228 h 269"/>
                <a:gd name="T84" fmla="*/ 200 w 279"/>
                <a:gd name="T85" fmla="*/ 239 h 269"/>
                <a:gd name="T86" fmla="*/ 192 w 279"/>
                <a:gd name="T87" fmla="*/ 247 h 269"/>
                <a:gd name="T88" fmla="*/ 185 w 279"/>
                <a:gd name="T89" fmla="*/ 254 h 269"/>
                <a:gd name="T90" fmla="*/ 170 w 279"/>
                <a:gd name="T91" fmla="*/ 269 h 269"/>
                <a:gd name="T92" fmla="*/ 163 w 279"/>
                <a:gd name="T93" fmla="*/ 264 h 269"/>
                <a:gd name="T94" fmla="*/ 166 w 279"/>
                <a:gd name="T95" fmla="*/ 259 h 269"/>
                <a:gd name="T96" fmla="*/ 166 w 279"/>
                <a:gd name="T97" fmla="*/ 213 h 269"/>
                <a:gd name="T98" fmla="*/ 159 w 279"/>
                <a:gd name="T99" fmla="*/ 181 h 269"/>
                <a:gd name="T100" fmla="*/ 137 w 279"/>
                <a:gd name="T101" fmla="*/ 177 h 269"/>
                <a:gd name="T102" fmla="*/ 131 w 279"/>
                <a:gd name="T103" fmla="*/ 170 h 269"/>
                <a:gd name="T104" fmla="*/ 136 w 279"/>
                <a:gd name="T105" fmla="*/ 132 h 269"/>
                <a:gd name="T106" fmla="*/ 121 w 279"/>
                <a:gd name="T107" fmla="*/ 82 h 269"/>
                <a:gd name="T108" fmla="*/ 103 w 279"/>
                <a:gd name="T109" fmla="*/ 52 h 269"/>
                <a:gd name="T110" fmla="*/ 124 w 279"/>
                <a:gd name="T111" fmla="*/ 24 h 269"/>
                <a:gd name="T112" fmla="*/ 139 w 279"/>
                <a:gd name="T113" fmla="*/ 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" h="269">
                  <a:moveTo>
                    <a:pt x="35" y="60"/>
                  </a:moveTo>
                  <a:lnTo>
                    <a:pt x="36" y="61"/>
                  </a:lnTo>
                  <a:lnTo>
                    <a:pt x="35" y="62"/>
                  </a:lnTo>
                  <a:lnTo>
                    <a:pt x="34" y="66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0" y="67"/>
                  </a:lnTo>
                  <a:lnTo>
                    <a:pt x="30" y="64"/>
                  </a:lnTo>
                  <a:lnTo>
                    <a:pt x="29" y="64"/>
                  </a:lnTo>
                  <a:lnTo>
                    <a:pt x="28" y="67"/>
                  </a:lnTo>
                  <a:lnTo>
                    <a:pt x="27" y="66"/>
                  </a:lnTo>
                  <a:lnTo>
                    <a:pt x="28" y="64"/>
                  </a:lnTo>
                  <a:lnTo>
                    <a:pt x="27" y="62"/>
                  </a:lnTo>
                  <a:lnTo>
                    <a:pt x="24" y="62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26" y="56"/>
                  </a:lnTo>
                  <a:lnTo>
                    <a:pt x="28" y="55"/>
                  </a:lnTo>
                  <a:lnTo>
                    <a:pt x="29" y="52"/>
                  </a:lnTo>
                  <a:lnTo>
                    <a:pt x="29" y="49"/>
                  </a:lnTo>
                  <a:lnTo>
                    <a:pt x="33" y="47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6" y="45"/>
                  </a:lnTo>
                  <a:lnTo>
                    <a:pt x="37" y="45"/>
                  </a:lnTo>
                  <a:lnTo>
                    <a:pt x="37" y="48"/>
                  </a:lnTo>
                  <a:lnTo>
                    <a:pt x="35" y="49"/>
                  </a:lnTo>
                  <a:lnTo>
                    <a:pt x="34" y="52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6" y="51"/>
                  </a:lnTo>
                  <a:lnTo>
                    <a:pt x="38" y="49"/>
                  </a:lnTo>
                  <a:lnTo>
                    <a:pt x="41" y="53"/>
                  </a:lnTo>
                  <a:lnTo>
                    <a:pt x="41" y="54"/>
                  </a:lnTo>
                  <a:lnTo>
                    <a:pt x="41" y="55"/>
                  </a:lnTo>
                  <a:lnTo>
                    <a:pt x="42" y="55"/>
                  </a:lnTo>
                  <a:lnTo>
                    <a:pt x="42" y="56"/>
                  </a:lnTo>
                  <a:lnTo>
                    <a:pt x="41" y="60"/>
                  </a:lnTo>
                  <a:lnTo>
                    <a:pt x="39" y="60"/>
                  </a:lnTo>
                  <a:lnTo>
                    <a:pt x="39" y="57"/>
                  </a:lnTo>
                  <a:lnTo>
                    <a:pt x="36" y="57"/>
                  </a:lnTo>
                  <a:lnTo>
                    <a:pt x="35" y="59"/>
                  </a:lnTo>
                  <a:lnTo>
                    <a:pt x="35" y="60"/>
                  </a:lnTo>
                  <a:close/>
                  <a:moveTo>
                    <a:pt x="36" y="11"/>
                  </a:moveTo>
                  <a:lnTo>
                    <a:pt x="39" y="13"/>
                  </a:lnTo>
                  <a:lnTo>
                    <a:pt x="41" y="16"/>
                  </a:lnTo>
                  <a:lnTo>
                    <a:pt x="39" y="16"/>
                  </a:lnTo>
                  <a:lnTo>
                    <a:pt x="39" y="18"/>
                  </a:lnTo>
                  <a:lnTo>
                    <a:pt x="48" y="23"/>
                  </a:lnTo>
                  <a:lnTo>
                    <a:pt x="48" y="25"/>
                  </a:lnTo>
                  <a:lnTo>
                    <a:pt x="49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1" y="27"/>
                  </a:lnTo>
                  <a:lnTo>
                    <a:pt x="50" y="30"/>
                  </a:lnTo>
                  <a:lnTo>
                    <a:pt x="49" y="31"/>
                  </a:lnTo>
                  <a:lnTo>
                    <a:pt x="49" y="32"/>
                  </a:lnTo>
                  <a:lnTo>
                    <a:pt x="51" y="34"/>
                  </a:lnTo>
                  <a:lnTo>
                    <a:pt x="50" y="38"/>
                  </a:lnTo>
                  <a:lnTo>
                    <a:pt x="49" y="39"/>
                  </a:lnTo>
                  <a:lnTo>
                    <a:pt x="45" y="40"/>
                  </a:lnTo>
                  <a:lnTo>
                    <a:pt x="45" y="41"/>
                  </a:lnTo>
                  <a:lnTo>
                    <a:pt x="44" y="42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1" y="45"/>
                  </a:lnTo>
                  <a:lnTo>
                    <a:pt x="39" y="44"/>
                  </a:lnTo>
                  <a:lnTo>
                    <a:pt x="38" y="42"/>
                  </a:lnTo>
                  <a:lnTo>
                    <a:pt x="39" y="41"/>
                  </a:lnTo>
                  <a:lnTo>
                    <a:pt x="38" y="40"/>
                  </a:lnTo>
                  <a:lnTo>
                    <a:pt x="37" y="39"/>
                  </a:lnTo>
                  <a:lnTo>
                    <a:pt x="33" y="39"/>
                  </a:lnTo>
                  <a:lnTo>
                    <a:pt x="30" y="40"/>
                  </a:lnTo>
                  <a:lnTo>
                    <a:pt x="30" y="42"/>
                  </a:lnTo>
                  <a:lnTo>
                    <a:pt x="29" y="44"/>
                  </a:lnTo>
                  <a:lnTo>
                    <a:pt x="24" y="47"/>
                  </a:lnTo>
                  <a:lnTo>
                    <a:pt x="23" y="47"/>
                  </a:lnTo>
                  <a:lnTo>
                    <a:pt x="22" y="47"/>
                  </a:lnTo>
                  <a:lnTo>
                    <a:pt x="21" y="47"/>
                  </a:lnTo>
                  <a:lnTo>
                    <a:pt x="21" y="48"/>
                  </a:lnTo>
                  <a:lnTo>
                    <a:pt x="20" y="49"/>
                  </a:lnTo>
                  <a:lnTo>
                    <a:pt x="17" y="52"/>
                  </a:lnTo>
                  <a:lnTo>
                    <a:pt x="16" y="52"/>
                  </a:lnTo>
                  <a:lnTo>
                    <a:pt x="16" y="51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4" y="41"/>
                  </a:lnTo>
                  <a:lnTo>
                    <a:pt x="15" y="39"/>
                  </a:lnTo>
                  <a:lnTo>
                    <a:pt x="15" y="34"/>
                  </a:lnTo>
                  <a:lnTo>
                    <a:pt x="13" y="32"/>
                  </a:lnTo>
                  <a:lnTo>
                    <a:pt x="9" y="33"/>
                  </a:lnTo>
                  <a:lnTo>
                    <a:pt x="8" y="32"/>
                  </a:lnTo>
                  <a:lnTo>
                    <a:pt x="7" y="31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" y="18"/>
                  </a:lnTo>
                  <a:lnTo>
                    <a:pt x="5" y="20"/>
                  </a:lnTo>
                  <a:lnTo>
                    <a:pt x="6" y="19"/>
                  </a:lnTo>
                  <a:lnTo>
                    <a:pt x="7" y="18"/>
                  </a:lnTo>
                  <a:lnTo>
                    <a:pt x="8" y="19"/>
                  </a:lnTo>
                  <a:lnTo>
                    <a:pt x="12" y="18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7" y="23"/>
                  </a:lnTo>
                  <a:lnTo>
                    <a:pt x="19" y="20"/>
                  </a:lnTo>
                  <a:lnTo>
                    <a:pt x="20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3" y="15"/>
                  </a:lnTo>
                  <a:lnTo>
                    <a:pt x="34" y="16"/>
                  </a:lnTo>
                  <a:lnTo>
                    <a:pt x="35" y="15"/>
                  </a:lnTo>
                  <a:lnTo>
                    <a:pt x="38" y="17"/>
                  </a:lnTo>
                  <a:lnTo>
                    <a:pt x="37" y="13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5" y="10"/>
                  </a:lnTo>
                  <a:lnTo>
                    <a:pt x="36" y="11"/>
                  </a:lnTo>
                  <a:close/>
                  <a:moveTo>
                    <a:pt x="139" y="1"/>
                  </a:moveTo>
                  <a:lnTo>
                    <a:pt x="147" y="3"/>
                  </a:lnTo>
                  <a:lnTo>
                    <a:pt x="153" y="1"/>
                  </a:lnTo>
                  <a:lnTo>
                    <a:pt x="154" y="2"/>
                  </a:lnTo>
                  <a:lnTo>
                    <a:pt x="159" y="2"/>
                  </a:lnTo>
                  <a:lnTo>
                    <a:pt x="160" y="2"/>
                  </a:lnTo>
                  <a:lnTo>
                    <a:pt x="161" y="7"/>
                  </a:lnTo>
                  <a:lnTo>
                    <a:pt x="166" y="9"/>
                  </a:lnTo>
                  <a:lnTo>
                    <a:pt x="169" y="9"/>
                  </a:lnTo>
                  <a:lnTo>
                    <a:pt x="170" y="8"/>
                  </a:lnTo>
                  <a:lnTo>
                    <a:pt x="172" y="7"/>
                  </a:lnTo>
                  <a:lnTo>
                    <a:pt x="174" y="10"/>
                  </a:lnTo>
                  <a:lnTo>
                    <a:pt x="181" y="11"/>
                  </a:lnTo>
                  <a:lnTo>
                    <a:pt x="185" y="15"/>
                  </a:lnTo>
                  <a:lnTo>
                    <a:pt x="191" y="16"/>
                  </a:lnTo>
                  <a:lnTo>
                    <a:pt x="195" y="15"/>
                  </a:lnTo>
                  <a:lnTo>
                    <a:pt x="199" y="11"/>
                  </a:lnTo>
                  <a:lnTo>
                    <a:pt x="200" y="10"/>
                  </a:lnTo>
                  <a:lnTo>
                    <a:pt x="204" y="4"/>
                  </a:lnTo>
                  <a:lnTo>
                    <a:pt x="204" y="4"/>
                  </a:lnTo>
                  <a:lnTo>
                    <a:pt x="206" y="5"/>
                  </a:lnTo>
                  <a:lnTo>
                    <a:pt x="206" y="9"/>
                  </a:lnTo>
                  <a:lnTo>
                    <a:pt x="206" y="12"/>
                  </a:lnTo>
                  <a:lnTo>
                    <a:pt x="207" y="13"/>
                  </a:lnTo>
                  <a:lnTo>
                    <a:pt x="213" y="15"/>
                  </a:lnTo>
                  <a:lnTo>
                    <a:pt x="219" y="17"/>
                  </a:lnTo>
                  <a:lnTo>
                    <a:pt x="221" y="19"/>
                  </a:lnTo>
                  <a:lnTo>
                    <a:pt x="221" y="22"/>
                  </a:lnTo>
                  <a:lnTo>
                    <a:pt x="220" y="25"/>
                  </a:lnTo>
                  <a:lnTo>
                    <a:pt x="220" y="33"/>
                  </a:lnTo>
                  <a:lnTo>
                    <a:pt x="223" y="34"/>
                  </a:lnTo>
                  <a:lnTo>
                    <a:pt x="225" y="33"/>
                  </a:lnTo>
                  <a:lnTo>
                    <a:pt x="226" y="33"/>
                  </a:lnTo>
                  <a:lnTo>
                    <a:pt x="226" y="41"/>
                  </a:lnTo>
                  <a:lnTo>
                    <a:pt x="224" y="44"/>
                  </a:lnTo>
                  <a:lnTo>
                    <a:pt x="224" y="46"/>
                  </a:lnTo>
                  <a:lnTo>
                    <a:pt x="227" y="54"/>
                  </a:lnTo>
                  <a:lnTo>
                    <a:pt x="228" y="55"/>
                  </a:lnTo>
                  <a:lnTo>
                    <a:pt x="229" y="54"/>
                  </a:lnTo>
                  <a:lnTo>
                    <a:pt x="231" y="52"/>
                  </a:lnTo>
                  <a:lnTo>
                    <a:pt x="232" y="51"/>
                  </a:lnTo>
                  <a:lnTo>
                    <a:pt x="236" y="54"/>
                  </a:lnTo>
                  <a:lnTo>
                    <a:pt x="239" y="53"/>
                  </a:lnTo>
                  <a:lnTo>
                    <a:pt x="242" y="53"/>
                  </a:lnTo>
                  <a:lnTo>
                    <a:pt x="245" y="52"/>
                  </a:lnTo>
                  <a:lnTo>
                    <a:pt x="248" y="46"/>
                  </a:lnTo>
                  <a:lnTo>
                    <a:pt x="250" y="46"/>
                  </a:lnTo>
                  <a:lnTo>
                    <a:pt x="251" y="46"/>
                  </a:lnTo>
                  <a:lnTo>
                    <a:pt x="254" y="49"/>
                  </a:lnTo>
                  <a:lnTo>
                    <a:pt x="256" y="52"/>
                  </a:lnTo>
                  <a:lnTo>
                    <a:pt x="257" y="52"/>
                  </a:lnTo>
                  <a:lnTo>
                    <a:pt x="271" y="51"/>
                  </a:lnTo>
                  <a:lnTo>
                    <a:pt x="275" y="53"/>
                  </a:lnTo>
                  <a:lnTo>
                    <a:pt x="275" y="53"/>
                  </a:lnTo>
                  <a:lnTo>
                    <a:pt x="273" y="55"/>
                  </a:lnTo>
                  <a:lnTo>
                    <a:pt x="278" y="63"/>
                  </a:lnTo>
                  <a:lnTo>
                    <a:pt x="276" y="64"/>
                  </a:lnTo>
                  <a:lnTo>
                    <a:pt x="275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3"/>
                  </a:lnTo>
                  <a:lnTo>
                    <a:pt x="271" y="75"/>
                  </a:lnTo>
                  <a:lnTo>
                    <a:pt x="278" y="81"/>
                  </a:lnTo>
                  <a:lnTo>
                    <a:pt x="279" y="82"/>
                  </a:lnTo>
                  <a:lnTo>
                    <a:pt x="278" y="82"/>
                  </a:lnTo>
                  <a:lnTo>
                    <a:pt x="277" y="83"/>
                  </a:lnTo>
                  <a:lnTo>
                    <a:pt x="276" y="86"/>
                  </a:lnTo>
                  <a:lnTo>
                    <a:pt x="273" y="88"/>
                  </a:lnTo>
                  <a:lnTo>
                    <a:pt x="273" y="89"/>
                  </a:lnTo>
                  <a:lnTo>
                    <a:pt x="275" y="92"/>
                  </a:lnTo>
                  <a:lnTo>
                    <a:pt x="273" y="99"/>
                  </a:lnTo>
                  <a:lnTo>
                    <a:pt x="278" y="104"/>
                  </a:lnTo>
                  <a:lnTo>
                    <a:pt x="272" y="110"/>
                  </a:lnTo>
                  <a:lnTo>
                    <a:pt x="270" y="113"/>
                  </a:lnTo>
                  <a:lnTo>
                    <a:pt x="270" y="115"/>
                  </a:lnTo>
                  <a:lnTo>
                    <a:pt x="270" y="117"/>
                  </a:lnTo>
                  <a:lnTo>
                    <a:pt x="268" y="115"/>
                  </a:lnTo>
                  <a:lnTo>
                    <a:pt x="264" y="115"/>
                  </a:lnTo>
                  <a:lnTo>
                    <a:pt x="261" y="115"/>
                  </a:lnTo>
                  <a:lnTo>
                    <a:pt x="258" y="115"/>
                  </a:lnTo>
                  <a:lnTo>
                    <a:pt x="260" y="118"/>
                  </a:lnTo>
                  <a:lnTo>
                    <a:pt x="256" y="123"/>
                  </a:lnTo>
                  <a:lnTo>
                    <a:pt x="256" y="128"/>
                  </a:lnTo>
                  <a:lnTo>
                    <a:pt x="256" y="130"/>
                  </a:lnTo>
                  <a:lnTo>
                    <a:pt x="254" y="134"/>
                  </a:lnTo>
                  <a:lnTo>
                    <a:pt x="251" y="135"/>
                  </a:lnTo>
                  <a:lnTo>
                    <a:pt x="251" y="136"/>
                  </a:lnTo>
                  <a:lnTo>
                    <a:pt x="253" y="139"/>
                  </a:lnTo>
                  <a:lnTo>
                    <a:pt x="253" y="139"/>
                  </a:lnTo>
                  <a:lnTo>
                    <a:pt x="253" y="140"/>
                  </a:lnTo>
                  <a:lnTo>
                    <a:pt x="251" y="142"/>
                  </a:lnTo>
                  <a:lnTo>
                    <a:pt x="250" y="142"/>
                  </a:lnTo>
                  <a:lnTo>
                    <a:pt x="246" y="141"/>
                  </a:lnTo>
                  <a:lnTo>
                    <a:pt x="246" y="141"/>
                  </a:lnTo>
                  <a:lnTo>
                    <a:pt x="245" y="142"/>
                  </a:lnTo>
                  <a:lnTo>
                    <a:pt x="245" y="147"/>
                  </a:lnTo>
                  <a:lnTo>
                    <a:pt x="247" y="150"/>
                  </a:lnTo>
                  <a:lnTo>
                    <a:pt x="249" y="151"/>
                  </a:lnTo>
                  <a:lnTo>
                    <a:pt x="250" y="152"/>
                  </a:lnTo>
                  <a:lnTo>
                    <a:pt x="250" y="154"/>
                  </a:lnTo>
                  <a:lnTo>
                    <a:pt x="249" y="158"/>
                  </a:lnTo>
                  <a:lnTo>
                    <a:pt x="249" y="162"/>
                  </a:lnTo>
                  <a:lnTo>
                    <a:pt x="248" y="164"/>
                  </a:lnTo>
                  <a:lnTo>
                    <a:pt x="247" y="165"/>
                  </a:lnTo>
                  <a:lnTo>
                    <a:pt x="245" y="165"/>
                  </a:lnTo>
                  <a:lnTo>
                    <a:pt x="243" y="169"/>
                  </a:lnTo>
                  <a:lnTo>
                    <a:pt x="241" y="171"/>
                  </a:lnTo>
                  <a:lnTo>
                    <a:pt x="241" y="172"/>
                  </a:lnTo>
                  <a:lnTo>
                    <a:pt x="241" y="174"/>
                  </a:lnTo>
                  <a:lnTo>
                    <a:pt x="242" y="177"/>
                  </a:lnTo>
                  <a:lnTo>
                    <a:pt x="243" y="181"/>
                  </a:lnTo>
                  <a:lnTo>
                    <a:pt x="243" y="183"/>
                  </a:lnTo>
                  <a:lnTo>
                    <a:pt x="243" y="184"/>
                  </a:lnTo>
                  <a:lnTo>
                    <a:pt x="240" y="193"/>
                  </a:lnTo>
                  <a:lnTo>
                    <a:pt x="236" y="194"/>
                  </a:lnTo>
                  <a:lnTo>
                    <a:pt x="234" y="194"/>
                  </a:lnTo>
                  <a:lnTo>
                    <a:pt x="232" y="195"/>
                  </a:lnTo>
                  <a:lnTo>
                    <a:pt x="231" y="196"/>
                  </a:lnTo>
                  <a:lnTo>
                    <a:pt x="229" y="200"/>
                  </a:lnTo>
                  <a:lnTo>
                    <a:pt x="229" y="206"/>
                  </a:lnTo>
                  <a:lnTo>
                    <a:pt x="227" y="209"/>
                  </a:lnTo>
                  <a:lnTo>
                    <a:pt x="228" y="213"/>
                  </a:lnTo>
                  <a:lnTo>
                    <a:pt x="226" y="221"/>
                  </a:lnTo>
                  <a:lnTo>
                    <a:pt x="224" y="223"/>
                  </a:lnTo>
                  <a:lnTo>
                    <a:pt x="219" y="227"/>
                  </a:lnTo>
                  <a:lnTo>
                    <a:pt x="217" y="227"/>
                  </a:lnTo>
                  <a:lnTo>
                    <a:pt x="214" y="228"/>
                  </a:lnTo>
                  <a:lnTo>
                    <a:pt x="211" y="228"/>
                  </a:lnTo>
                  <a:lnTo>
                    <a:pt x="206" y="229"/>
                  </a:lnTo>
                  <a:lnTo>
                    <a:pt x="206" y="230"/>
                  </a:lnTo>
                  <a:lnTo>
                    <a:pt x="205" y="232"/>
                  </a:lnTo>
                  <a:lnTo>
                    <a:pt x="205" y="237"/>
                  </a:lnTo>
                  <a:lnTo>
                    <a:pt x="203" y="238"/>
                  </a:lnTo>
                  <a:lnTo>
                    <a:pt x="200" y="239"/>
                  </a:lnTo>
                  <a:lnTo>
                    <a:pt x="199" y="240"/>
                  </a:lnTo>
                  <a:lnTo>
                    <a:pt x="198" y="240"/>
                  </a:lnTo>
                  <a:lnTo>
                    <a:pt x="197" y="239"/>
                  </a:lnTo>
                  <a:lnTo>
                    <a:pt x="196" y="240"/>
                  </a:lnTo>
                  <a:lnTo>
                    <a:pt x="196" y="243"/>
                  </a:lnTo>
                  <a:lnTo>
                    <a:pt x="192" y="247"/>
                  </a:lnTo>
                  <a:lnTo>
                    <a:pt x="194" y="249"/>
                  </a:lnTo>
                  <a:lnTo>
                    <a:pt x="192" y="252"/>
                  </a:lnTo>
                  <a:lnTo>
                    <a:pt x="191" y="253"/>
                  </a:lnTo>
                  <a:lnTo>
                    <a:pt x="189" y="253"/>
                  </a:lnTo>
                  <a:lnTo>
                    <a:pt x="187" y="254"/>
                  </a:lnTo>
                  <a:lnTo>
                    <a:pt x="185" y="254"/>
                  </a:lnTo>
                  <a:lnTo>
                    <a:pt x="182" y="261"/>
                  </a:lnTo>
                  <a:lnTo>
                    <a:pt x="181" y="262"/>
                  </a:lnTo>
                  <a:lnTo>
                    <a:pt x="177" y="262"/>
                  </a:lnTo>
                  <a:lnTo>
                    <a:pt x="174" y="267"/>
                  </a:lnTo>
                  <a:lnTo>
                    <a:pt x="172" y="269"/>
                  </a:lnTo>
                  <a:lnTo>
                    <a:pt x="170" y="269"/>
                  </a:lnTo>
                  <a:lnTo>
                    <a:pt x="169" y="268"/>
                  </a:lnTo>
                  <a:lnTo>
                    <a:pt x="167" y="269"/>
                  </a:lnTo>
                  <a:lnTo>
                    <a:pt x="163" y="267"/>
                  </a:lnTo>
                  <a:lnTo>
                    <a:pt x="162" y="266"/>
                  </a:lnTo>
                  <a:lnTo>
                    <a:pt x="163" y="265"/>
                  </a:lnTo>
                  <a:lnTo>
                    <a:pt x="163" y="264"/>
                  </a:lnTo>
                  <a:lnTo>
                    <a:pt x="162" y="262"/>
                  </a:lnTo>
                  <a:lnTo>
                    <a:pt x="160" y="264"/>
                  </a:lnTo>
                  <a:lnTo>
                    <a:pt x="160" y="261"/>
                  </a:lnTo>
                  <a:lnTo>
                    <a:pt x="161" y="259"/>
                  </a:lnTo>
                  <a:lnTo>
                    <a:pt x="161" y="259"/>
                  </a:lnTo>
                  <a:lnTo>
                    <a:pt x="166" y="259"/>
                  </a:lnTo>
                  <a:lnTo>
                    <a:pt x="169" y="260"/>
                  </a:lnTo>
                  <a:lnTo>
                    <a:pt x="170" y="260"/>
                  </a:lnTo>
                  <a:lnTo>
                    <a:pt x="167" y="236"/>
                  </a:lnTo>
                  <a:lnTo>
                    <a:pt x="167" y="230"/>
                  </a:lnTo>
                  <a:lnTo>
                    <a:pt x="166" y="217"/>
                  </a:lnTo>
                  <a:lnTo>
                    <a:pt x="166" y="213"/>
                  </a:lnTo>
                  <a:lnTo>
                    <a:pt x="166" y="210"/>
                  </a:lnTo>
                  <a:lnTo>
                    <a:pt x="166" y="196"/>
                  </a:lnTo>
                  <a:lnTo>
                    <a:pt x="166" y="181"/>
                  </a:lnTo>
                  <a:lnTo>
                    <a:pt x="165" y="180"/>
                  </a:lnTo>
                  <a:lnTo>
                    <a:pt x="161" y="180"/>
                  </a:lnTo>
                  <a:lnTo>
                    <a:pt x="159" y="181"/>
                  </a:lnTo>
                  <a:lnTo>
                    <a:pt x="156" y="181"/>
                  </a:lnTo>
                  <a:lnTo>
                    <a:pt x="154" y="181"/>
                  </a:lnTo>
                  <a:lnTo>
                    <a:pt x="151" y="180"/>
                  </a:lnTo>
                  <a:lnTo>
                    <a:pt x="146" y="180"/>
                  </a:lnTo>
                  <a:lnTo>
                    <a:pt x="140" y="178"/>
                  </a:lnTo>
                  <a:lnTo>
                    <a:pt x="137" y="177"/>
                  </a:lnTo>
                  <a:lnTo>
                    <a:pt x="136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1" y="178"/>
                  </a:lnTo>
                  <a:lnTo>
                    <a:pt x="130" y="177"/>
                  </a:lnTo>
                  <a:lnTo>
                    <a:pt x="131" y="170"/>
                  </a:lnTo>
                  <a:lnTo>
                    <a:pt x="130" y="163"/>
                  </a:lnTo>
                  <a:lnTo>
                    <a:pt x="133" y="157"/>
                  </a:lnTo>
                  <a:lnTo>
                    <a:pt x="132" y="154"/>
                  </a:lnTo>
                  <a:lnTo>
                    <a:pt x="134" y="149"/>
                  </a:lnTo>
                  <a:lnTo>
                    <a:pt x="136" y="142"/>
                  </a:lnTo>
                  <a:lnTo>
                    <a:pt x="136" y="132"/>
                  </a:lnTo>
                  <a:lnTo>
                    <a:pt x="133" y="111"/>
                  </a:lnTo>
                  <a:lnTo>
                    <a:pt x="132" y="104"/>
                  </a:lnTo>
                  <a:lnTo>
                    <a:pt x="128" y="91"/>
                  </a:lnTo>
                  <a:lnTo>
                    <a:pt x="125" y="86"/>
                  </a:lnTo>
                  <a:lnTo>
                    <a:pt x="122" y="83"/>
                  </a:lnTo>
                  <a:lnTo>
                    <a:pt x="121" y="82"/>
                  </a:lnTo>
                  <a:lnTo>
                    <a:pt x="118" y="71"/>
                  </a:lnTo>
                  <a:lnTo>
                    <a:pt x="115" y="64"/>
                  </a:lnTo>
                  <a:lnTo>
                    <a:pt x="109" y="56"/>
                  </a:lnTo>
                  <a:lnTo>
                    <a:pt x="103" y="53"/>
                  </a:lnTo>
                  <a:lnTo>
                    <a:pt x="103" y="52"/>
                  </a:lnTo>
                  <a:lnTo>
                    <a:pt x="103" y="52"/>
                  </a:lnTo>
                  <a:lnTo>
                    <a:pt x="104" y="48"/>
                  </a:lnTo>
                  <a:lnTo>
                    <a:pt x="105" y="45"/>
                  </a:lnTo>
                  <a:lnTo>
                    <a:pt x="114" y="38"/>
                  </a:lnTo>
                  <a:lnTo>
                    <a:pt x="115" y="34"/>
                  </a:lnTo>
                  <a:lnTo>
                    <a:pt x="119" y="31"/>
                  </a:lnTo>
                  <a:lnTo>
                    <a:pt x="124" y="24"/>
                  </a:lnTo>
                  <a:lnTo>
                    <a:pt x="132" y="18"/>
                  </a:lnTo>
                  <a:lnTo>
                    <a:pt x="136" y="13"/>
                  </a:lnTo>
                  <a:lnTo>
                    <a:pt x="136" y="1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6FBEEC2-3CFA-4C24-8808-DE91CD35C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838" y="3994150"/>
              <a:ext cx="393700" cy="501650"/>
            </a:xfrm>
            <a:custGeom>
              <a:avLst/>
              <a:gdLst>
                <a:gd name="T0" fmla="*/ 164 w 248"/>
                <a:gd name="T1" fmla="*/ 3 h 316"/>
                <a:gd name="T2" fmla="*/ 185 w 248"/>
                <a:gd name="T3" fmla="*/ 13 h 316"/>
                <a:gd name="T4" fmla="*/ 214 w 248"/>
                <a:gd name="T5" fmla="*/ 66 h 316"/>
                <a:gd name="T6" fmla="*/ 221 w 248"/>
                <a:gd name="T7" fmla="*/ 80 h 316"/>
                <a:gd name="T8" fmla="*/ 196 w 248"/>
                <a:gd name="T9" fmla="*/ 109 h 316"/>
                <a:gd name="T10" fmla="*/ 197 w 248"/>
                <a:gd name="T11" fmla="*/ 137 h 316"/>
                <a:gd name="T12" fmla="*/ 196 w 248"/>
                <a:gd name="T13" fmla="*/ 155 h 316"/>
                <a:gd name="T14" fmla="*/ 204 w 248"/>
                <a:gd name="T15" fmla="*/ 170 h 316"/>
                <a:gd name="T16" fmla="*/ 205 w 248"/>
                <a:gd name="T17" fmla="*/ 199 h 316"/>
                <a:gd name="T18" fmla="*/ 219 w 248"/>
                <a:gd name="T19" fmla="*/ 217 h 316"/>
                <a:gd name="T20" fmla="*/ 221 w 248"/>
                <a:gd name="T21" fmla="*/ 240 h 316"/>
                <a:gd name="T22" fmla="*/ 225 w 248"/>
                <a:gd name="T23" fmla="*/ 250 h 316"/>
                <a:gd name="T24" fmla="*/ 246 w 248"/>
                <a:gd name="T25" fmla="*/ 262 h 316"/>
                <a:gd name="T26" fmla="*/ 247 w 248"/>
                <a:gd name="T27" fmla="*/ 277 h 316"/>
                <a:gd name="T28" fmla="*/ 238 w 248"/>
                <a:gd name="T29" fmla="*/ 288 h 316"/>
                <a:gd name="T30" fmla="*/ 223 w 248"/>
                <a:gd name="T31" fmla="*/ 292 h 316"/>
                <a:gd name="T32" fmla="*/ 209 w 248"/>
                <a:gd name="T33" fmla="*/ 286 h 316"/>
                <a:gd name="T34" fmla="*/ 187 w 248"/>
                <a:gd name="T35" fmla="*/ 300 h 316"/>
                <a:gd name="T36" fmla="*/ 167 w 248"/>
                <a:gd name="T37" fmla="*/ 301 h 316"/>
                <a:gd name="T38" fmla="*/ 155 w 248"/>
                <a:gd name="T39" fmla="*/ 288 h 316"/>
                <a:gd name="T40" fmla="*/ 135 w 248"/>
                <a:gd name="T41" fmla="*/ 281 h 316"/>
                <a:gd name="T42" fmla="*/ 124 w 248"/>
                <a:gd name="T43" fmla="*/ 277 h 316"/>
                <a:gd name="T44" fmla="*/ 116 w 248"/>
                <a:gd name="T45" fmla="*/ 278 h 316"/>
                <a:gd name="T46" fmla="*/ 107 w 248"/>
                <a:gd name="T47" fmla="*/ 305 h 316"/>
                <a:gd name="T48" fmla="*/ 98 w 248"/>
                <a:gd name="T49" fmla="*/ 291 h 316"/>
                <a:gd name="T50" fmla="*/ 91 w 248"/>
                <a:gd name="T51" fmla="*/ 279 h 316"/>
                <a:gd name="T52" fmla="*/ 82 w 248"/>
                <a:gd name="T53" fmla="*/ 283 h 316"/>
                <a:gd name="T54" fmla="*/ 75 w 248"/>
                <a:gd name="T55" fmla="*/ 302 h 316"/>
                <a:gd name="T56" fmla="*/ 60 w 248"/>
                <a:gd name="T57" fmla="*/ 315 h 316"/>
                <a:gd name="T58" fmla="*/ 44 w 248"/>
                <a:gd name="T59" fmla="*/ 313 h 316"/>
                <a:gd name="T60" fmla="*/ 26 w 248"/>
                <a:gd name="T61" fmla="*/ 310 h 316"/>
                <a:gd name="T62" fmla="*/ 6 w 248"/>
                <a:gd name="T63" fmla="*/ 302 h 316"/>
                <a:gd name="T64" fmla="*/ 5 w 248"/>
                <a:gd name="T65" fmla="*/ 287 h 316"/>
                <a:gd name="T66" fmla="*/ 14 w 248"/>
                <a:gd name="T67" fmla="*/ 269 h 316"/>
                <a:gd name="T68" fmla="*/ 19 w 248"/>
                <a:gd name="T69" fmla="*/ 257 h 316"/>
                <a:gd name="T70" fmla="*/ 18 w 248"/>
                <a:gd name="T71" fmla="*/ 239 h 316"/>
                <a:gd name="T72" fmla="*/ 25 w 248"/>
                <a:gd name="T73" fmla="*/ 220 h 316"/>
                <a:gd name="T74" fmla="*/ 28 w 248"/>
                <a:gd name="T75" fmla="*/ 202 h 316"/>
                <a:gd name="T76" fmla="*/ 35 w 248"/>
                <a:gd name="T77" fmla="*/ 182 h 316"/>
                <a:gd name="T78" fmla="*/ 46 w 248"/>
                <a:gd name="T79" fmla="*/ 173 h 316"/>
                <a:gd name="T80" fmla="*/ 64 w 248"/>
                <a:gd name="T81" fmla="*/ 171 h 316"/>
                <a:gd name="T82" fmla="*/ 77 w 248"/>
                <a:gd name="T83" fmla="*/ 162 h 316"/>
                <a:gd name="T84" fmla="*/ 102 w 248"/>
                <a:gd name="T85" fmla="*/ 168 h 316"/>
                <a:gd name="T86" fmla="*/ 116 w 248"/>
                <a:gd name="T87" fmla="*/ 149 h 316"/>
                <a:gd name="T88" fmla="*/ 123 w 248"/>
                <a:gd name="T89" fmla="*/ 133 h 316"/>
                <a:gd name="T90" fmla="*/ 117 w 248"/>
                <a:gd name="T91" fmla="*/ 120 h 316"/>
                <a:gd name="T92" fmla="*/ 120 w 248"/>
                <a:gd name="T93" fmla="*/ 109 h 316"/>
                <a:gd name="T94" fmla="*/ 117 w 248"/>
                <a:gd name="T95" fmla="*/ 97 h 316"/>
                <a:gd name="T96" fmla="*/ 105 w 248"/>
                <a:gd name="T97" fmla="*/ 90 h 316"/>
                <a:gd name="T98" fmla="*/ 102 w 248"/>
                <a:gd name="T99" fmla="*/ 76 h 316"/>
                <a:gd name="T100" fmla="*/ 109 w 248"/>
                <a:gd name="T101" fmla="*/ 63 h 316"/>
                <a:gd name="T102" fmla="*/ 113 w 248"/>
                <a:gd name="T103" fmla="*/ 50 h 316"/>
                <a:gd name="T104" fmla="*/ 132 w 248"/>
                <a:gd name="T105" fmla="*/ 31 h 316"/>
                <a:gd name="T106" fmla="*/ 138 w 248"/>
                <a:gd name="T107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8" h="316">
                  <a:moveTo>
                    <a:pt x="142" y="0"/>
                  </a:moveTo>
                  <a:lnTo>
                    <a:pt x="151" y="7"/>
                  </a:lnTo>
                  <a:lnTo>
                    <a:pt x="157" y="8"/>
                  </a:lnTo>
                  <a:lnTo>
                    <a:pt x="157" y="7"/>
                  </a:lnTo>
                  <a:lnTo>
                    <a:pt x="157" y="6"/>
                  </a:lnTo>
                  <a:lnTo>
                    <a:pt x="164" y="3"/>
                  </a:lnTo>
                  <a:lnTo>
                    <a:pt x="165" y="3"/>
                  </a:lnTo>
                  <a:lnTo>
                    <a:pt x="167" y="8"/>
                  </a:lnTo>
                  <a:lnTo>
                    <a:pt x="167" y="7"/>
                  </a:lnTo>
                  <a:lnTo>
                    <a:pt x="168" y="6"/>
                  </a:lnTo>
                  <a:lnTo>
                    <a:pt x="180" y="10"/>
                  </a:lnTo>
                  <a:lnTo>
                    <a:pt x="185" y="13"/>
                  </a:lnTo>
                  <a:lnTo>
                    <a:pt x="189" y="15"/>
                  </a:lnTo>
                  <a:lnTo>
                    <a:pt x="194" y="23"/>
                  </a:lnTo>
                  <a:lnTo>
                    <a:pt x="208" y="54"/>
                  </a:lnTo>
                  <a:lnTo>
                    <a:pt x="211" y="61"/>
                  </a:lnTo>
                  <a:lnTo>
                    <a:pt x="215" y="65"/>
                  </a:lnTo>
                  <a:lnTo>
                    <a:pt x="214" y="66"/>
                  </a:lnTo>
                  <a:lnTo>
                    <a:pt x="214" y="68"/>
                  </a:lnTo>
                  <a:lnTo>
                    <a:pt x="218" y="72"/>
                  </a:lnTo>
                  <a:lnTo>
                    <a:pt x="219" y="71"/>
                  </a:lnTo>
                  <a:lnTo>
                    <a:pt x="224" y="75"/>
                  </a:lnTo>
                  <a:lnTo>
                    <a:pt x="224" y="75"/>
                  </a:lnTo>
                  <a:lnTo>
                    <a:pt x="221" y="80"/>
                  </a:lnTo>
                  <a:lnTo>
                    <a:pt x="216" y="83"/>
                  </a:lnTo>
                  <a:lnTo>
                    <a:pt x="212" y="88"/>
                  </a:lnTo>
                  <a:lnTo>
                    <a:pt x="205" y="94"/>
                  </a:lnTo>
                  <a:lnTo>
                    <a:pt x="202" y="98"/>
                  </a:lnTo>
                  <a:lnTo>
                    <a:pt x="196" y="104"/>
                  </a:lnTo>
                  <a:lnTo>
                    <a:pt x="196" y="109"/>
                  </a:lnTo>
                  <a:lnTo>
                    <a:pt x="199" y="117"/>
                  </a:lnTo>
                  <a:lnTo>
                    <a:pt x="199" y="124"/>
                  </a:lnTo>
                  <a:lnTo>
                    <a:pt x="201" y="129"/>
                  </a:lnTo>
                  <a:lnTo>
                    <a:pt x="200" y="132"/>
                  </a:lnTo>
                  <a:lnTo>
                    <a:pt x="197" y="134"/>
                  </a:lnTo>
                  <a:lnTo>
                    <a:pt x="197" y="137"/>
                  </a:lnTo>
                  <a:lnTo>
                    <a:pt x="197" y="142"/>
                  </a:lnTo>
                  <a:lnTo>
                    <a:pt x="199" y="146"/>
                  </a:lnTo>
                  <a:lnTo>
                    <a:pt x="199" y="152"/>
                  </a:lnTo>
                  <a:lnTo>
                    <a:pt x="196" y="153"/>
                  </a:lnTo>
                  <a:lnTo>
                    <a:pt x="196" y="154"/>
                  </a:lnTo>
                  <a:lnTo>
                    <a:pt x="196" y="155"/>
                  </a:lnTo>
                  <a:lnTo>
                    <a:pt x="202" y="160"/>
                  </a:lnTo>
                  <a:lnTo>
                    <a:pt x="204" y="162"/>
                  </a:lnTo>
                  <a:lnTo>
                    <a:pt x="207" y="163"/>
                  </a:lnTo>
                  <a:lnTo>
                    <a:pt x="207" y="163"/>
                  </a:lnTo>
                  <a:lnTo>
                    <a:pt x="205" y="167"/>
                  </a:lnTo>
                  <a:lnTo>
                    <a:pt x="204" y="170"/>
                  </a:lnTo>
                  <a:lnTo>
                    <a:pt x="203" y="174"/>
                  </a:lnTo>
                  <a:lnTo>
                    <a:pt x="202" y="176"/>
                  </a:lnTo>
                  <a:lnTo>
                    <a:pt x="202" y="186"/>
                  </a:lnTo>
                  <a:lnTo>
                    <a:pt x="203" y="192"/>
                  </a:lnTo>
                  <a:lnTo>
                    <a:pt x="202" y="199"/>
                  </a:lnTo>
                  <a:lnTo>
                    <a:pt x="205" y="199"/>
                  </a:lnTo>
                  <a:lnTo>
                    <a:pt x="215" y="204"/>
                  </a:lnTo>
                  <a:lnTo>
                    <a:pt x="216" y="206"/>
                  </a:lnTo>
                  <a:lnTo>
                    <a:pt x="221" y="208"/>
                  </a:lnTo>
                  <a:lnTo>
                    <a:pt x="223" y="213"/>
                  </a:lnTo>
                  <a:lnTo>
                    <a:pt x="222" y="215"/>
                  </a:lnTo>
                  <a:lnTo>
                    <a:pt x="219" y="217"/>
                  </a:lnTo>
                  <a:lnTo>
                    <a:pt x="218" y="219"/>
                  </a:lnTo>
                  <a:lnTo>
                    <a:pt x="218" y="220"/>
                  </a:lnTo>
                  <a:lnTo>
                    <a:pt x="221" y="222"/>
                  </a:lnTo>
                  <a:lnTo>
                    <a:pt x="222" y="227"/>
                  </a:lnTo>
                  <a:lnTo>
                    <a:pt x="219" y="233"/>
                  </a:lnTo>
                  <a:lnTo>
                    <a:pt x="221" y="240"/>
                  </a:lnTo>
                  <a:lnTo>
                    <a:pt x="221" y="242"/>
                  </a:lnTo>
                  <a:lnTo>
                    <a:pt x="221" y="244"/>
                  </a:lnTo>
                  <a:lnTo>
                    <a:pt x="221" y="250"/>
                  </a:lnTo>
                  <a:lnTo>
                    <a:pt x="222" y="251"/>
                  </a:lnTo>
                  <a:lnTo>
                    <a:pt x="223" y="251"/>
                  </a:lnTo>
                  <a:lnTo>
                    <a:pt x="225" y="250"/>
                  </a:lnTo>
                  <a:lnTo>
                    <a:pt x="229" y="251"/>
                  </a:lnTo>
                  <a:lnTo>
                    <a:pt x="232" y="252"/>
                  </a:lnTo>
                  <a:lnTo>
                    <a:pt x="234" y="255"/>
                  </a:lnTo>
                  <a:lnTo>
                    <a:pt x="237" y="256"/>
                  </a:lnTo>
                  <a:lnTo>
                    <a:pt x="245" y="261"/>
                  </a:lnTo>
                  <a:lnTo>
                    <a:pt x="246" y="262"/>
                  </a:lnTo>
                  <a:lnTo>
                    <a:pt x="245" y="265"/>
                  </a:lnTo>
                  <a:lnTo>
                    <a:pt x="247" y="268"/>
                  </a:lnTo>
                  <a:lnTo>
                    <a:pt x="248" y="273"/>
                  </a:lnTo>
                  <a:lnTo>
                    <a:pt x="248" y="276"/>
                  </a:lnTo>
                  <a:lnTo>
                    <a:pt x="247" y="277"/>
                  </a:lnTo>
                  <a:lnTo>
                    <a:pt x="247" y="277"/>
                  </a:lnTo>
                  <a:lnTo>
                    <a:pt x="245" y="277"/>
                  </a:lnTo>
                  <a:lnTo>
                    <a:pt x="239" y="273"/>
                  </a:lnTo>
                  <a:lnTo>
                    <a:pt x="238" y="274"/>
                  </a:lnTo>
                  <a:lnTo>
                    <a:pt x="236" y="277"/>
                  </a:lnTo>
                  <a:lnTo>
                    <a:pt x="236" y="278"/>
                  </a:lnTo>
                  <a:lnTo>
                    <a:pt x="238" y="288"/>
                  </a:lnTo>
                  <a:lnTo>
                    <a:pt x="236" y="290"/>
                  </a:lnTo>
                  <a:lnTo>
                    <a:pt x="232" y="290"/>
                  </a:lnTo>
                  <a:lnTo>
                    <a:pt x="231" y="288"/>
                  </a:lnTo>
                  <a:lnTo>
                    <a:pt x="229" y="287"/>
                  </a:lnTo>
                  <a:lnTo>
                    <a:pt x="227" y="287"/>
                  </a:lnTo>
                  <a:lnTo>
                    <a:pt x="223" y="292"/>
                  </a:lnTo>
                  <a:lnTo>
                    <a:pt x="221" y="294"/>
                  </a:lnTo>
                  <a:lnTo>
                    <a:pt x="219" y="294"/>
                  </a:lnTo>
                  <a:lnTo>
                    <a:pt x="218" y="294"/>
                  </a:lnTo>
                  <a:lnTo>
                    <a:pt x="215" y="292"/>
                  </a:lnTo>
                  <a:lnTo>
                    <a:pt x="211" y="287"/>
                  </a:lnTo>
                  <a:lnTo>
                    <a:pt x="209" y="286"/>
                  </a:lnTo>
                  <a:lnTo>
                    <a:pt x="207" y="286"/>
                  </a:lnTo>
                  <a:lnTo>
                    <a:pt x="200" y="285"/>
                  </a:lnTo>
                  <a:lnTo>
                    <a:pt x="194" y="287"/>
                  </a:lnTo>
                  <a:lnTo>
                    <a:pt x="193" y="288"/>
                  </a:lnTo>
                  <a:lnTo>
                    <a:pt x="194" y="292"/>
                  </a:lnTo>
                  <a:lnTo>
                    <a:pt x="187" y="300"/>
                  </a:lnTo>
                  <a:lnTo>
                    <a:pt x="185" y="300"/>
                  </a:lnTo>
                  <a:lnTo>
                    <a:pt x="181" y="299"/>
                  </a:lnTo>
                  <a:lnTo>
                    <a:pt x="178" y="296"/>
                  </a:lnTo>
                  <a:lnTo>
                    <a:pt x="170" y="296"/>
                  </a:lnTo>
                  <a:lnTo>
                    <a:pt x="168" y="298"/>
                  </a:lnTo>
                  <a:lnTo>
                    <a:pt x="167" y="301"/>
                  </a:lnTo>
                  <a:lnTo>
                    <a:pt x="166" y="302"/>
                  </a:lnTo>
                  <a:lnTo>
                    <a:pt x="164" y="301"/>
                  </a:lnTo>
                  <a:lnTo>
                    <a:pt x="160" y="298"/>
                  </a:lnTo>
                  <a:lnTo>
                    <a:pt x="157" y="295"/>
                  </a:lnTo>
                  <a:lnTo>
                    <a:pt x="156" y="291"/>
                  </a:lnTo>
                  <a:lnTo>
                    <a:pt x="155" y="288"/>
                  </a:lnTo>
                  <a:lnTo>
                    <a:pt x="149" y="285"/>
                  </a:lnTo>
                  <a:lnTo>
                    <a:pt x="148" y="280"/>
                  </a:lnTo>
                  <a:lnTo>
                    <a:pt x="145" y="277"/>
                  </a:lnTo>
                  <a:lnTo>
                    <a:pt x="144" y="277"/>
                  </a:lnTo>
                  <a:lnTo>
                    <a:pt x="142" y="278"/>
                  </a:lnTo>
                  <a:lnTo>
                    <a:pt x="135" y="281"/>
                  </a:lnTo>
                  <a:lnTo>
                    <a:pt x="134" y="283"/>
                  </a:lnTo>
                  <a:lnTo>
                    <a:pt x="130" y="280"/>
                  </a:lnTo>
                  <a:lnTo>
                    <a:pt x="128" y="281"/>
                  </a:lnTo>
                  <a:lnTo>
                    <a:pt x="127" y="281"/>
                  </a:lnTo>
                  <a:lnTo>
                    <a:pt x="124" y="279"/>
                  </a:lnTo>
                  <a:lnTo>
                    <a:pt x="124" y="277"/>
                  </a:lnTo>
                  <a:lnTo>
                    <a:pt x="123" y="278"/>
                  </a:lnTo>
                  <a:lnTo>
                    <a:pt x="122" y="280"/>
                  </a:lnTo>
                  <a:lnTo>
                    <a:pt x="120" y="279"/>
                  </a:lnTo>
                  <a:lnTo>
                    <a:pt x="119" y="277"/>
                  </a:lnTo>
                  <a:lnTo>
                    <a:pt x="117" y="277"/>
                  </a:lnTo>
                  <a:lnTo>
                    <a:pt x="116" y="278"/>
                  </a:lnTo>
                  <a:lnTo>
                    <a:pt x="115" y="279"/>
                  </a:lnTo>
                  <a:lnTo>
                    <a:pt x="115" y="286"/>
                  </a:lnTo>
                  <a:lnTo>
                    <a:pt x="114" y="294"/>
                  </a:lnTo>
                  <a:lnTo>
                    <a:pt x="110" y="296"/>
                  </a:lnTo>
                  <a:lnTo>
                    <a:pt x="108" y="305"/>
                  </a:lnTo>
                  <a:lnTo>
                    <a:pt x="107" y="305"/>
                  </a:lnTo>
                  <a:lnTo>
                    <a:pt x="106" y="303"/>
                  </a:lnTo>
                  <a:lnTo>
                    <a:pt x="105" y="302"/>
                  </a:lnTo>
                  <a:lnTo>
                    <a:pt x="105" y="298"/>
                  </a:lnTo>
                  <a:lnTo>
                    <a:pt x="104" y="294"/>
                  </a:lnTo>
                  <a:lnTo>
                    <a:pt x="102" y="292"/>
                  </a:lnTo>
                  <a:lnTo>
                    <a:pt x="98" y="291"/>
                  </a:lnTo>
                  <a:lnTo>
                    <a:pt x="97" y="291"/>
                  </a:lnTo>
                  <a:lnTo>
                    <a:pt x="94" y="285"/>
                  </a:lnTo>
                  <a:lnTo>
                    <a:pt x="94" y="284"/>
                  </a:lnTo>
                  <a:lnTo>
                    <a:pt x="92" y="284"/>
                  </a:lnTo>
                  <a:lnTo>
                    <a:pt x="91" y="283"/>
                  </a:lnTo>
                  <a:lnTo>
                    <a:pt x="91" y="279"/>
                  </a:lnTo>
                  <a:lnTo>
                    <a:pt x="91" y="278"/>
                  </a:lnTo>
                  <a:lnTo>
                    <a:pt x="88" y="277"/>
                  </a:lnTo>
                  <a:lnTo>
                    <a:pt x="84" y="277"/>
                  </a:lnTo>
                  <a:lnTo>
                    <a:pt x="83" y="278"/>
                  </a:lnTo>
                  <a:lnTo>
                    <a:pt x="82" y="280"/>
                  </a:lnTo>
                  <a:lnTo>
                    <a:pt x="82" y="283"/>
                  </a:lnTo>
                  <a:lnTo>
                    <a:pt x="83" y="286"/>
                  </a:lnTo>
                  <a:lnTo>
                    <a:pt x="82" y="291"/>
                  </a:lnTo>
                  <a:lnTo>
                    <a:pt x="83" y="295"/>
                  </a:lnTo>
                  <a:lnTo>
                    <a:pt x="80" y="302"/>
                  </a:lnTo>
                  <a:lnTo>
                    <a:pt x="78" y="305"/>
                  </a:lnTo>
                  <a:lnTo>
                    <a:pt x="75" y="302"/>
                  </a:lnTo>
                  <a:lnTo>
                    <a:pt x="73" y="302"/>
                  </a:lnTo>
                  <a:lnTo>
                    <a:pt x="72" y="306"/>
                  </a:lnTo>
                  <a:lnTo>
                    <a:pt x="66" y="307"/>
                  </a:lnTo>
                  <a:lnTo>
                    <a:pt x="64" y="309"/>
                  </a:lnTo>
                  <a:lnTo>
                    <a:pt x="62" y="313"/>
                  </a:lnTo>
                  <a:lnTo>
                    <a:pt x="60" y="315"/>
                  </a:lnTo>
                  <a:lnTo>
                    <a:pt x="58" y="315"/>
                  </a:lnTo>
                  <a:lnTo>
                    <a:pt x="55" y="316"/>
                  </a:lnTo>
                  <a:lnTo>
                    <a:pt x="50" y="314"/>
                  </a:lnTo>
                  <a:lnTo>
                    <a:pt x="48" y="316"/>
                  </a:lnTo>
                  <a:lnTo>
                    <a:pt x="47" y="315"/>
                  </a:lnTo>
                  <a:lnTo>
                    <a:pt x="44" y="313"/>
                  </a:lnTo>
                  <a:lnTo>
                    <a:pt x="41" y="312"/>
                  </a:lnTo>
                  <a:lnTo>
                    <a:pt x="36" y="306"/>
                  </a:lnTo>
                  <a:lnTo>
                    <a:pt x="34" y="305"/>
                  </a:lnTo>
                  <a:lnTo>
                    <a:pt x="29" y="306"/>
                  </a:lnTo>
                  <a:lnTo>
                    <a:pt x="28" y="307"/>
                  </a:lnTo>
                  <a:lnTo>
                    <a:pt x="26" y="310"/>
                  </a:lnTo>
                  <a:lnTo>
                    <a:pt x="24" y="312"/>
                  </a:lnTo>
                  <a:lnTo>
                    <a:pt x="20" y="309"/>
                  </a:lnTo>
                  <a:lnTo>
                    <a:pt x="13" y="305"/>
                  </a:lnTo>
                  <a:lnTo>
                    <a:pt x="9" y="305"/>
                  </a:lnTo>
                  <a:lnTo>
                    <a:pt x="9" y="305"/>
                  </a:lnTo>
                  <a:lnTo>
                    <a:pt x="6" y="302"/>
                  </a:lnTo>
                  <a:lnTo>
                    <a:pt x="3" y="295"/>
                  </a:lnTo>
                  <a:lnTo>
                    <a:pt x="0" y="293"/>
                  </a:lnTo>
                  <a:lnTo>
                    <a:pt x="0" y="291"/>
                  </a:lnTo>
                  <a:lnTo>
                    <a:pt x="0" y="288"/>
                  </a:lnTo>
                  <a:lnTo>
                    <a:pt x="2" y="286"/>
                  </a:lnTo>
                  <a:lnTo>
                    <a:pt x="5" y="287"/>
                  </a:lnTo>
                  <a:lnTo>
                    <a:pt x="9" y="286"/>
                  </a:lnTo>
                  <a:lnTo>
                    <a:pt x="9" y="285"/>
                  </a:lnTo>
                  <a:lnTo>
                    <a:pt x="7" y="278"/>
                  </a:lnTo>
                  <a:lnTo>
                    <a:pt x="9" y="277"/>
                  </a:lnTo>
                  <a:lnTo>
                    <a:pt x="11" y="276"/>
                  </a:lnTo>
                  <a:lnTo>
                    <a:pt x="14" y="269"/>
                  </a:lnTo>
                  <a:lnTo>
                    <a:pt x="14" y="268"/>
                  </a:lnTo>
                  <a:lnTo>
                    <a:pt x="13" y="264"/>
                  </a:lnTo>
                  <a:lnTo>
                    <a:pt x="13" y="262"/>
                  </a:lnTo>
                  <a:lnTo>
                    <a:pt x="15" y="259"/>
                  </a:lnTo>
                  <a:lnTo>
                    <a:pt x="21" y="258"/>
                  </a:lnTo>
                  <a:lnTo>
                    <a:pt x="19" y="257"/>
                  </a:lnTo>
                  <a:lnTo>
                    <a:pt x="20" y="255"/>
                  </a:lnTo>
                  <a:lnTo>
                    <a:pt x="21" y="254"/>
                  </a:lnTo>
                  <a:lnTo>
                    <a:pt x="22" y="251"/>
                  </a:lnTo>
                  <a:lnTo>
                    <a:pt x="21" y="246"/>
                  </a:lnTo>
                  <a:lnTo>
                    <a:pt x="21" y="242"/>
                  </a:lnTo>
                  <a:lnTo>
                    <a:pt x="18" y="239"/>
                  </a:lnTo>
                  <a:lnTo>
                    <a:pt x="18" y="236"/>
                  </a:lnTo>
                  <a:lnTo>
                    <a:pt x="21" y="232"/>
                  </a:lnTo>
                  <a:lnTo>
                    <a:pt x="21" y="230"/>
                  </a:lnTo>
                  <a:lnTo>
                    <a:pt x="21" y="229"/>
                  </a:lnTo>
                  <a:lnTo>
                    <a:pt x="24" y="227"/>
                  </a:lnTo>
                  <a:lnTo>
                    <a:pt x="25" y="220"/>
                  </a:lnTo>
                  <a:lnTo>
                    <a:pt x="28" y="217"/>
                  </a:lnTo>
                  <a:lnTo>
                    <a:pt x="27" y="213"/>
                  </a:lnTo>
                  <a:lnTo>
                    <a:pt x="28" y="208"/>
                  </a:lnTo>
                  <a:lnTo>
                    <a:pt x="28" y="206"/>
                  </a:lnTo>
                  <a:lnTo>
                    <a:pt x="28" y="204"/>
                  </a:lnTo>
                  <a:lnTo>
                    <a:pt x="28" y="202"/>
                  </a:lnTo>
                  <a:lnTo>
                    <a:pt x="29" y="198"/>
                  </a:lnTo>
                  <a:lnTo>
                    <a:pt x="33" y="195"/>
                  </a:lnTo>
                  <a:lnTo>
                    <a:pt x="33" y="191"/>
                  </a:lnTo>
                  <a:lnTo>
                    <a:pt x="35" y="186"/>
                  </a:lnTo>
                  <a:lnTo>
                    <a:pt x="34" y="184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9" y="182"/>
                  </a:lnTo>
                  <a:lnTo>
                    <a:pt x="41" y="180"/>
                  </a:lnTo>
                  <a:lnTo>
                    <a:pt x="43" y="178"/>
                  </a:lnTo>
                  <a:lnTo>
                    <a:pt x="44" y="174"/>
                  </a:lnTo>
                  <a:lnTo>
                    <a:pt x="46" y="173"/>
                  </a:lnTo>
                  <a:lnTo>
                    <a:pt x="48" y="170"/>
                  </a:lnTo>
                  <a:lnTo>
                    <a:pt x="49" y="166"/>
                  </a:lnTo>
                  <a:lnTo>
                    <a:pt x="49" y="164"/>
                  </a:lnTo>
                  <a:lnTo>
                    <a:pt x="53" y="166"/>
                  </a:lnTo>
                  <a:lnTo>
                    <a:pt x="56" y="169"/>
                  </a:lnTo>
                  <a:lnTo>
                    <a:pt x="64" y="171"/>
                  </a:lnTo>
                  <a:lnTo>
                    <a:pt x="66" y="171"/>
                  </a:lnTo>
                  <a:lnTo>
                    <a:pt x="69" y="170"/>
                  </a:lnTo>
                  <a:lnTo>
                    <a:pt x="70" y="169"/>
                  </a:lnTo>
                  <a:lnTo>
                    <a:pt x="75" y="168"/>
                  </a:lnTo>
                  <a:lnTo>
                    <a:pt x="77" y="163"/>
                  </a:lnTo>
                  <a:lnTo>
                    <a:pt x="77" y="162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7" y="159"/>
                  </a:lnTo>
                  <a:lnTo>
                    <a:pt x="86" y="167"/>
                  </a:lnTo>
                  <a:lnTo>
                    <a:pt x="94" y="167"/>
                  </a:lnTo>
                  <a:lnTo>
                    <a:pt x="102" y="168"/>
                  </a:lnTo>
                  <a:lnTo>
                    <a:pt x="107" y="168"/>
                  </a:lnTo>
                  <a:lnTo>
                    <a:pt x="108" y="166"/>
                  </a:lnTo>
                  <a:lnTo>
                    <a:pt x="117" y="156"/>
                  </a:lnTo>
                  <a:lnTo>
                    <a:pt x="117" y="155"/>
                  </a:lnTo>
                  <a:lnTo>
                    <a:pt x="116" y="151"/>
                  </a:lnTo>
                  <a:lnTo>
                    <a:pt x="116" y="149"/>
                  </a:lnTo>
                  <a:lnTo>
                    <a:pt x="119" y="147"/>
                  </a:lnTo>
                  <a:lnTo>
                    <a:pt x="121" y="147"/>
                  </a:lnTo>
                  <a:lnTo>
                    <a:pt x="123" y="144"/>
                  </a:lnTo>
                  <a:lnTo>
                    <a:pt x="123" y="142"/>
                  </a:lnTo>
                  <a:lnTo>
                    <a:pt x="122" y="140"/>
                  </a:lnTo>
                  <a:lnTo>
                    <a:pt x="123" y="133"/>
                  </a:lnTo>
                  <a:lnTo>
                    <a:pt x="121" y="132"/>
                  </a:lnTo>
                  <a:lnTo>
                    <a:pt x="117" y="132"/>
                  </a:lnTo>
                  <a:lnTo>
                    <a:pt x="117" y="131"/>
                  </a:lnTo>
                  <a:lnTo>
                    <a:pt x="119" y="125"/>
                  </a:lnTo>
                  <a:lnTo>
                    <a:pt x="119" y="123"/>
                  </a:lnTo>
                  <a:lnTo>
                    <a:pt x="117" y="120"/>
                  </a:lnTo>
                  <a:lnTo>
                    <a:pt x="114" y="119"/>
                  </a:lnTo>
                  <a:lnTo>
                    <a:pt x="115" y="116"/>
                  </a:lnTo>
                  <a:lnTo>
                    <a:pt x="119" y="115"/>
                  </a:lnTo>
                  <a:lnTo>
                    <a:pt x="119" y="111"/>
                  </a:lnTo>
                  <a:lnTo>
                    <a:pt x="120" y="110"/>
                  </a:lnTo>
                  <a:lnTo>
                    <a:pt x="120" y="109"/>
                  </a:lnTo>
                  <a:lnTo>
                    <a:pt x="117" y="105"/>
                  </a:lnTo>
                  <a:lnTo>
                    <a:pt x="116" y="103"/>
                  </a:lnTo>
                  <a:lnTo>
                    <a:pt x="116" y="102"/>
                  </a:lnTo>
                  <a:lnTo>
                    <a:pt x="119" y="101"/>
                  </a:lnTo>
                  <a:lnTo>
                    <a:pt x="119" y="98"/>
                  </a:lnTo>
                  <a:lnTo>
                    <a:pt x="117" y="97"/>
                  </a:lnTo>
                  <a:lnTo>
                    <a:pt x="116" y="100"/>
                  </a:lnTo>
                  <a:lnTo>
                    <a:pt x="115" y="100"/>
                  </a:lnTo>
                  <a:lnTo>
                    <a:pt x="113" y="96"/>
                  </a:lnTo>
                  <a:lnTo>
                    <a:pt x="110" y="95"/>
                  </a:lnTo>
                  <a:lnTo>
                    <a:pt x="109" y="93"/>
                  </a:lnTo>
                  <a:lnTo>
                    <a:pt x="105" y="90"/>
                  </a:lnTo>
                  <a:lnTo>
                    <a:pt x="105" y="89"/>
                  </a:lnTo>
                  <a:lnTo>
                    <a:pt x="104" y="83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79"/>
                  </a:lnTo>
                  <a:lnTo>
                    <a:pt x="102" y="76"/>
                  </a:lnTo>
                  <a:lnTo>
                    <a:pt x="105" y="75"/>
                  </a:lnTo>
                  <a:lnTo>
                    <a:pt x="108" y="75"/>
                  </a:lnTo>
                  <a:lnTo>
                    <a:pt x="113" y="71"/>
                  </a:lnTo>
                  <a:lnTo>
                    <a:pt x="113" y="68"/>
                  </a:lnTo>
                  <a:lnTo>
                    <a:pt x="112" y="64"/>
                  </a:lnTo>
                  <a:lnTo>
                    <a:pt x="109" y="63"/>
                  </a:lnTo>
                  <a:lnTo>
                    <a:pt x="109" y="61"/>
                  </a:lnTo>
                  <a:lnTo>
                    <a:pt x="110" y="58"/>
                  </a:lnTo>
                  <a:lnTo>
                    <a:pt x="110" y="56"/>
                  </a:lnTo>
                  <a:lnTo>
                    <a:pt x="112" y="56"/>
                  </a:lnTo>
                  <a:lnTo>
                    <a:pt x="113" y="54"/>
                  </a:lnTo>
                  <a:lnTo>
                    <a:pt x="113" y="50"/>
                  </a:lnTo>
                  <a:lnTo>
                    <a:pt x="114" y="49"/>
                  </a:lnTo>
                  <a:lnTo>
                    <a:pt x="119" y="44"/>
                  </a:lnTo>
                  <a:lnTo>
                    <a:pt x="119" y="42"/>
                  </a:lnTo>
                  <a:lnTo>
                    <a:pt x="122" y="38"/>
                  </a:lnTo>
                  <a:lnTo>
                    <a:pt x="127" y="36"/>
                  </a:lnTo>
                  <a:lnTo>
                    <a:pt x="132" y="31"/>
                  </a:lnTo>
                  <a:lnTo>
                    <a:pt x="134" y="30"/>
                  </a:lnTo>
                  <a:lnTo>
                    <a:pt x="136" y="27"/>
                  </a:lnTo>
                  <a:lnTo>
                    <a:pt x="138" y="23"/>
                  </a:lnTo>
                  <a:lnTo>
                    <a:pt x="139" y="20"/>
                  </a:lnTo>
                  <a:lnTo>
                    <a:pt x="142" y="19"/>
                  </a:lnTo>
                  <a:lnTo>
                    <a:pt x="138" y="14"/>
                  </a:lnTo>
                  <a:lnTo>
                    <a:pt x="138" y="10"/>
                  </a:lnTo>
                  <a:lnTo>
                    <a:pt x="139" y="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23395F7-B34D-4379-A66C-2910D4FFB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750" y="5102225"/>
              <a:ext cx="182563" cy="114300"/>
            </a:xfrm>
            <a:custGeom>
              <a:avLst/>
              <a:gdLst>
                <a:gd name="T0" fmla="*/ 4 w 115"/>
                <a:gd name="T1" fmla="*/ 20 h 72"/>
                <a:gd name="T2" fmla="*/ 10 w 115"/>
                <a:gd name="T3" fmla="*/ 14 h 72"/>
                <a:gd name="T4" fmla="*/ 15 w 115"/>
                <a:gd name="T5" fmla="*/ 13 h 72"/>
                <a:gd name="T6" fmla="*/ 19 w 115"/>
                <a:gd name="T7" fmla="*/ 7 h 72"/>
                <a:gd name="T8" fmla="*/ 26 w 115"/>
                <a:gd name="T9" fmla="*/ 7 h 72"/>
                <a:gd name="T10" fmla="*/ 37 w 115"/>
                <a:gd name="T11" fmla="*/ 0 h 72"/>
                <a:gd name="T12" fmla="*/ 46 w 115"/>
                <a:gd name="T13" fmla="*/ 5 h 72"/>
                <a:gd name="T14" fmla="*/ 58 w 115"/>
                <a:gd name="T15" fmla="*/ 6 h 72"/>
                <a:gd name="T16" fmla="*/ 73 w 115"/>
                <a:gd name="T17" fmla="*/ 2 h 72"/>
                <a:gd name="T18" fmla="*/ 82 w 115"/>
                <a:gd name="T19" fmla="*/ 5 h 72"/>
                <a:gd name="T20" fmla="*/ 86 w 115"/>
                <a:gd name="T21" fmla="*/ 8 h 72"/>
                <a:gd name="T22" fmla="*/ 111 w 115"/>
                <a:gd name="T23" fmla="*/ 15 h 72"/>
                <a:gd name="T24" fmla="*/ 115 w 115"/>
                <a:gd name="T25" fmla="*/ 14 h 72"/>
                <a:gd name="T26" fmla="*/ 106 w 115"/>
                <a:gd name="T27" fmla="*/ 20 h 72"/>
                <a:gd name="T28" fmla="*/ 102 w 115"/>
                <a:gd name="T29" fmla="*/ 27 h 72"/>
                <a:gd name="T30" fmla="*/ 98 w 115"/>
                <a:gd name="T31" fmla="*/ 43 h 72"/>
                <a:gd name="T32" fmla="*/ 97 w 115"/>
                <a:gd name="T33" fmla="*/ 52 h 72"/>
                <a:gd name="T34" fmla="*/ 95 w 115"/>
                <a:gd name="T35" fmla="*/ 56 h 72"/>
                <a:gd name="T36" fmla="*/ 102 w 115"/>
                <a:gd name="T37" fmla="*/ 61 h 72"/>
                <a:gd name="T38" fmla="*/ 105 w 115"/>
                <a:gd name="T39" fmla="*/ 64 h 72"/>
                <a:gd name="T40" fmla="*/ 102 w 115"/>
                <a:gd name="T41" fmla="*/ 70 h 72"/>
                <a:gd name="T42" fmla="*/ 96 w 115"/>
                <a:gd name="T43" fmla="*/ 71 h 72"/>
                <a:gd name="T44" fmla="*/ 93 w 115"/>
                <a:gd name="T45" fmla="*/ 72 h 72"/>
                <a:gd name="T46" fmla="*/ 88 w 115"/>
                <a:gd name="T47" fmla="*/ 71 h 72"/>
                <a:gd name="T48" fmla="*/ 75 w 115"/>
                <a:gd name="T49" fmla="*/ 68 h 72"/>
                <a:gd name="T50" fmla="*/ 64 w 115"/>
                <a:gd name="T51" fmla="*/ 63 h 72"/>
                <a:gd name="T52" fmla="*/ 51 w 115"/>
                <a:gd name="T53" fmla="*/ 57 h 72"/>
                <a:gd name="T54" fmla="*/ 38 w 115"/>
                <a:gd name="T55" fmla="*/ 51 h 72"/>
                <a:gd name="T56" fmla="*/ 34 w 115"/>
                <a:gd name="T57" fmla="*/ 52 h 72"/>
                <a:gd name="T58" fmla="*/ 27 w 115"/>
                <a:gd name="T59" fmla="*/ 42 h 72"/>
                <a:gd name="T60" fmla="*/ 19 w 115"/>
                <a:gd name="T61" fmla="*/ 37 h 72"/>
                <a:gd name="T62" fmla="*/ 16 w 115"/>
                <a:gd name="T63" fmla="*/ 29 h 72"/>
                <a:gd name="T64" fmla="*/ 5 w 115"/>
                <a:gd name="T65" fmla="*/ 24 h 72"/>
                <a:gd name="T66" fmla="*/ 0 w 115"/>
                <a:gd name="T67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" h="72">
                  <a:moveTo>
                    <a:pt x="0" y="22"/>
                  </a:moveTo>
                  <a:lnTo>
                    <a:pt x="4" y="20"/>
                  </a:lnTo>
                  <a:lnTo>
                    <a:pt x="7" y="18"/>
                  </a:lnTo>
                  <a:lnTo>
                    <a:pt x="10" y="14"/>
                  </a:lnTo>
                  <a:lnTo>
                    <a:pt x="11" y="12"/>
                  </a:lnTo>
                  <a:lnTo>
                    <a:pt x="15" y="13"/>
                  </a:lnTo>
                  <a:lnTo>
                    <a:pt x="16" y="10"/>
                  </a:lnTo>
                  <a:lnTo>
                    <a:pt x="19" y="7"/>
                  </a:lnTo>
                  <a:lnTo>
                    <a:pt x="25" y="8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0"/>
                  </a:lnTo>
                  <a:lnTo>
                    <a:pt x="40" y="2"/>
                  </a:lnTo>
                  <a:lnTo>
                    <a:pt x="46" y="5"/>
                  </a:lnTo>
                  <a:lnTo>
                    <a:pt x="51" y="6"/>
                  </a:lnTo>
                  <a:lnTo>
                    <a:pt x="58" y="6"/>
                  </a:lnTo>
                  <a:lnTo>
                    <a:pt x="68" y="3"/>
                  </a:lnTo>
                  <a:lnTo>
                    <a:pt x="73" y="2"/>
                  </a:lnTo>
                  <a:lnTo>
                    <a:pt x="80" y="4"/>
                  </a:lnTo>
                  <a:lnTo>
                    <a:pt x="82" y="5"/>
                  </a:lnTo>
                  <a:lnTo>
                    <a:pt x="84" y="7"/>
                  </a:lnTo>
                  <a:lnTo>
                    <a:pt x="86" y="8"/>
                  </a:lnTo>
                  <a:lnTo>
                    <a:pt x="99" y="11"/>
                  </a:lnTo>
                  <a:lnTo>
                    <a:pt x="111" y="15"/>
                  </a:lnTo>
                  <a:lnTo>
                    <a:pt x="115" y="14"/>
                  </a:lnTo>
                  <a:lnTo>
                    <a:pt x="115" y="14"/>
                  </a:lnTo>
                  <a:lnTo>
                    <a:pt x="114" y="18"/>
                  </a:lnTo>
                  <a:lnTo>
                    <a:pt x="106" y="20"/>
                  </a:lnTo>
                  <a:lnTo>
                    <a:pt x="106" y="24"/>
                  </a:lnTo>
                  <a:lnTo>
                    <a:pt x="102" y="27"/>
                  </a:lnTo>
                  <a:lnTo>
                    <a:pt x="99" y="42"/>
                  </a:lnTo>
                  <a:lnTo>
                    <a:pt x="98" y="43"/>
                  </a:lnTo>
                  <a:lnTo>
                    <a:pt x="98" y="51"/>
                  </a:lnTo>
                  <a:lnTo>
                    <a:pt x="97" y="52"/>
                  </a:lnTo>
                  <a:lnTo>
                    <a:pt x="95" y="55"/>
                  </a:lnTo>
                  <a:lnTo>
                    <a:pt x="95" y="56"/>
                  </a:lnTo>
                  <a:lnTo>
                    <a:pt x="95" y="58"/>
                  </a:lnTo>
                  <a:lnTo>
                    <a:pt x="102" y="61"/>
                  </a:lnTo>
                  <a:lnTo>
                    <a:pt x="104" y="63"/>
                  </a:lnTo>
                  <a:lnTo>
                    <a:pt x="105" y="64"/>
                  </a:lnTo>
                  <a:lnTo>
                    <a:pt x="104" y="69"/>
                  </a:lnTo>
                  <a:lnTo>
                    <a:pt x="102" y="70"/>
                  </a:lnTo>
                  <a:lnTo>
                    <a:pt x="102" y="70"/>
                  </a:lnTo>
                  <a:lnTo>
                    <a:pt x="96" y="71"/>
                  </a:lnTo>
                  <a:lnTo>
                    <a:pt x="96" y="71"/>
                  </a:lnTo>
                  <a:lnTo>
                    <a:pt x="93" y="72"/>
                  </a:lnTo>
                  <a:lnTo>
                    <a:pt x="93" y="72"/>
                  </a:lnTo>
                  <a:lnTo>
                    <a:pt x="88" y="71"/>
                  </a:lnTo>
                  <a:lnTo>
                    <a:pt x="81" y="68"/>
                  </a:lnTo>
                  <a:lnTo>
                    <a:pt x="75" y="68"/>
                  </a:lnTo>
                  <a:lnTo>
                    <a:pt x="69" y="64"/>
                  </a:lnTo>
                  <a:lnTo>
                    <a:pt x="64" y="63"/>
                  </a:lnTo>
                  <a:lnTo>
                    <a:pt x="62" y="62"/>
                  </a:lnTo>
                  <a:lnTo>
                    <a:pt x="51" y="57"/>
                  </a:lnTo>
                  <a:lnTo>
                    <a:pt x="41" y="51"/>
                  </a:lnTo>
                  <a:lnTo>
                    <a:pt x="38" y="51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1" y="47"/>
                  </a:lnTo>
                  <a:lnTo>
                    <a:pt x="27" y="42"/>
                  </a:lnTo>
                  <a:lnTo>
                    <a:pt x="23" y="40"/>
                  </a:lnTo>
                  <a:lnTo>
                    <a:pt x="19" y="37"/>
                  </a:lnTo>
                  <a:lnTo>
                    <a:pt x="18" y="33"/>
                  </a:lnTo>
                  <a:lnTo>
                    <a:pt x="16" y="29"/>
                  </a:lnTo>
                  <a:lnTo>
                    <a:pt x="8" y="25"/>
                  </a:lnTo>
                  <a:lnTo>
                    <a:pt x="5" y="24"/>
                  </a:lnTo>
                  <a:lnTo>
                    <a:pt x="1" y="24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57FA8A-4E1D-4474-B1DF-80C682A96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963" y="4870450"/>
              <a:ext cx="293688" cy="266700"/>
            </a:xfrm>
            <a:custGeom>
              <a:avLst/>
              <a:gdLst>
                <a:gd name="T0" fmla="*/ 39 w 185"/>
                <a:gd name="T1" fmla="*/ 3 h 168"/>
                <a:gd name="T2" fmla="*/ 45 w 185"/>
                <a:gd name="T3" fmla="*/ 2 h 168"/>
                <a:gd name="T4" fmla="*/ 51 w 185"/>
                <a:gd name="T5" fmla="*/ 7 h 168"/>
                <a:gd name="T6" fmla="*/ 61 w 185"/>
                <a:gd name="T7" fmla="*/ 11 h 168"/>
                <a:gd name="T8" fmla="*/ 65 w 185"/>
                <a:gd name="T9" fmla="*/ 20 h 168"/>
                <a:gd name="T10" fmla="*/ 72 w 185"/>
                <a:gd name="T11" fmla="*/ 18 h 168"/>
                <a:gd name="T12" fmla="*/ 78 w 185"/>
                <a:gd name="T13" fmla="*/ 15 h 168"/>
                <a:gd name="T14" fmla="*/ 86 w 185"/>
                <a:gd name="T15" fmla="*/ 20 h 168"/>
                <a:gd name="T16" fmla="*/ 127 w 185"/>
                <a:gd name="T17" fmla="*/ 32 h 168"/>
                <a:gd name="T18" fmla="*/ 142 w 185"/>
                <a:gd name="T19" fmla="*/ 50 h 168"/>
                <a:gd name="T20" fmla="*/ 182 w 185"/>
                <a:gd name="T21" fmla="*/ 75 h 168"/>
                <a:gd name="T22" fmla="*/ 171 w 185"/>
                <a:gd name="T23" fmla="*/ 121 h 168"/>
                <a:gd name="T24" fmla="*/ 174 w 185"/>
                <a:gd name="T25" fmla="*/ 128 h 168"/>
                <a:gd name="T26" fmla="*/ 169 w 185"/>
                <a:gd name="T27" fmla="*/ 134 h 168"/>
                <a:gd name="T28" fmla="*/ 168 w 185"/>
                <a:gd name="T29" fmla="*/ 146 h 168"/>
                <a:gd name="T30" fmla="*/ 166 w 185"/>
                <a:gd name="T31" fmla="*/ 154 h 168"/>
                <a:gd name="T32" fmla="*/ 164 w 185"/>
                <a:gd name="T33" fmla="*/ 160 h 168"/>
                <a:gd name="T34" fmla="*/ 135 w 185"/>
                <a:gd name="T35" fmla="*/ 153 h 168"/>
                <a:gd name="T36" fmla="*/ 129 w 185"/>
                <a:gd name="T37" fmla="*/ 149 h 168"/>
                <a:gd name="T38" fmla="*/ 107 w 185"/>
                <a:gd name="T39" fmla="*/ 152 h 168"/>
                <a:gd name="T40" fmla="*/ 89 w 185"/>
                <a:gd name="T41" fmla="*/ 148 h 168"/>
                <a:gd name="T42" fmla="*/ 75 w 185"/>
                <a:gd name="T43" fmla="*/ 153 h 168"/>
                <a:gd name="T44" fmla="*/ 65 w 185"/>
                <a:gd name="T45" fmla="*/ 154 h 168"/>
                <a:gd name="T46" fmla="*/ 59 w 185"/>
                <a:gd name="T47" fmla="*/ 159 h 168"/>
                <a:gd name="T48" fmla="*/ 49 w 185"/>
                <a:gd name="T49" fmla="*/ 168 h 168"/>
                <a:gd name="T50" fmla="*/ 49 w 185"/>
                <a:gd name="T51" fmla="*/ 165 h 168"/>
                <a:gd name="T52" fmla="*/ 44 w 185"/>
                <a:gd name="T53" fmla="*/ 161 h 168"/>
                <a:gd name="T54" fmla="*/ 39 w 185"/>
                <a:gd name="T55" fmla="*/ 159 h 168"/>
                <a:gd name="T56" fmla="*/ 29 w 185"/>
                <a:gd name="T57" fmla="*/ 160 h 168"/>
                <a:gd name="T58" fmla="*/ 27 w 185"/>
                <a:gd name="T59" fmla="*/ 163 h 168"/>
                <a:gd name="T60" fmla="*/ 28 w 185"/>
                <a:gd name="T61" fmla="*/ 157 h 168"/>
                <a:gd name="T62" fmla="*/ 18 w 185"/>
                <a:gd name="T63" fmla="*/ 141 h 168"/>
                <a:gd name="T64" fmla="*/ 15 w 185"/>
                <a:gd name="T65" fmla="*/ 139 h 168"/>
                <a:gd name="T66" fmla="*/ 13 w 185"/>
                <a:gd name="T67" fmla="*/ 128 h 168"/>
                <a:gd name="T68" fmla="*/ 3 w 185"/>
                <a:gd name="T69" fmla="*/ 128 h 168"/>
                <a:gd name="T70" fmla="*/ 0 w 185"/>
                <a:gd name="T71" fmla="*/ 127 h 168"/>
                <a:gd name="T72" fmla="*/ 5 w 185"/>
                <a:gd name="T73" fmla="*/ 120 h 168"/>
                <a:gd name="T74" fmla="*/ 8 w 185"/>
                <a:gd name="T75" fmla="*/ 113 h 168"/>
                <a:gd name="T76" fmla="*/ 7 w 185"/>
                <a:gd name="T77" fmla="*/ 76 h 168"/>
                <a:gd name="T78" fmla="*/ 39 w 185"/>
                <a:gd name="T79" fmla="*/ 58 h 168"/>
                <a:gd name="T80" fmla="*/ 49 w 185"/>
                <a:gd name="T81" fmla="*/ 47 h 168"/>
                <a:gd name="T82" fmla="*/ 44 w 185"/>
                <a:gd name="T83" fmla="*/ 32 h 168"/>
                <a:gd name="T84" fmla="*/ 44 w 185"/>
                <a:gd name="T85" fmla="*/ 22 h 168"/>
                <a:gd name="T86" fmla="*/ 42 w 185"/>
                <a:gd name="T87" fmla="*/ 1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5" h="168">
                  <a:moveTo>
                    <a:pt x="39" y="5"/>
                  </a:moveTo>
                  <a:lnTo>
                    <a:pt x="39" y="3"/>
                  </a:lnTo>
                  <a:lnTo>
                    <a:pt x="39" y="3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5" y="2"/>
                  </a:lnTo>
                  <a:lnTo>
                    <a:pt x="49" y="3"/>
                  </a:lnTo>
                  <a:lnTo>
                    <a:pt x="50" y="4"/>
                  </a:lnTo>
                  <a:lnTo>
                    <a:pt x="51" y="7"/>
                  </a:lnTo>
                  <a:lnTo>
                    <a:pt x="52" y="10"/>
                  </a:lnTo>
                  <a:lnTo>
                    <a:pt x="59" y="10"/>
                  </a:lnTo>
                  <a:lnTo>
                    <a:pt x="61" y="11"/>
                  </a:lnTo>
                  <a:lnTo>
                    <a:pt x="64" y="13"/>
                  </a:lnTo>
                  <a:lnTo>
                    <a:pt x="64" y="17"/>
                  </a:lnTo>
                  <a:lnTo>
                    <a:pt x="65" y="20"/>
                  </a:lnTo>
                  <a:lnTo>
                    <a:pt x="67" y="21"/>
                  </a:lnTo>
                  <a:lnTo>
                    <a:pt x="68" y="21"/>
                  </a:lnTo>
                  <a:lnTo>
                    <a:pt x="72" y="18"/>
                  </a:lnTo>
                  <a:lnTo>
                    <a:pt x="74" y="18"/>
                  </a:lnTo>
                  <a:lnTo>
                    <a:pt x="76" y="15"/>
                  </a:lnTo>
                  <a:lnTo>
                    <a:pt x="78" y="15"/>
                  </a:lnTo>
                  <a:lnTo>
                    <a:pt x="80" y="15"/>
                  </a:lnTo>
                  <a:lnTo>
                    <a:pt x="85" y="20"/>
                  </a:lnTo>
                  <a:lnTo>
                    <a:pt x="86" y="20"/>
                  </a:lnTo>
                  <a:lnTo>
                    <a:pt x="108" y="27"/>
                  </a:lnTo>
                  <a:lnTo>
                    <a:pt x="126" y="31"/>
                  </a:lnTo>
                  <a:lnTo>
                    <a:pt x="127" y="32"/>
                  </a:lnTo>
                  <a:lnTo>
                    <a:pt x="139" y="47"/>
                  </a:lnTo>
                  <a:lnTo>
                    <a:pt x="141" y="49"/>
                  </a:lnTo>
                  <a:lnTo>
                    <a:pt x="142" y="50"/>
                  </a:lnTo>
                  <a:lnTo>
                    <a:pt x="176" y="72"/>
                  </a:lnTo>
                  <a:lnTo>
                    <a:pt x="181" y="73"/>
                  </a:lnTo>
                  <a:lnTo>
                    <a:pt x="182" y="75"/>
                  </a:lnTo>
                  <a:lnTo>
                    <a:pt x="185" y="84"/>
                  </a:lnTo>
                  <a:lnTo>
                    <a:pt x="185" y="84"/>
                  </a:lnTo>
                  <a:lnTo>
                    <a:pt x="171" y="121"/>
                  </a:lnTo>
                  <a:lnTo>
                    <a:pt x="173" y="123"/>
                  </a:lnTo>
                  <a:lnTo>
                    <a:pt x="174" y="127"/>
                  </a:lnTo>
                  <a:lnTo>
                    <a:pt x="174" y="128"/>
                  </a:lnTo>
                  <a:lnTo>
                    <a:pt x="170" y="129"/>
                  </a:lnTo>
                  <a:lnTo>
                    <a:pt x="170" y="131"/>
                  </a:lnTo>
                  <a:lnTo>
                    <a:pt x="169" y="134"/>
                  </a:lnTo>
                  <a:lnTo>
                    <a:pt x="168" y="138"/>
                  </a:lnTo>
                  <a:lnTo>
                    <a:pt x="169" y="143"/>
                  </a:lnTo>
                  <a:lnTo>
                    <a:pt x="168" y="146"/>
                  </a:lnTo>
                  <a:lnTo>
                    <a:pt x="169" y="150"/>
                  </a:lnTo>
                  <a:lnTo>
                    <a:pt x="169" y="152"/>
                  </a:lnTo>
                  <a:lnTo>
                    <a:pt x="166" y="154"/>
                  </a:lnTo>
                  <a:lnTo>
                    <a:pt x="164" y="156"/>
                  </a:lnTo>
                  <a:lnTo>
                    <a:pt x="164" y="160"/>
                  </a:lnTo>
                  <a:lnTo>
                    <a:pt x="164" y="160"/>
                  </a:lnTo>
                  <a:lnTo>
                    <a:pt x="160" y="160"/>
                  </a:lnTo>
                  <a:lnTo>
                    <a:pt x="148" y="157"/>
                  </a:lnTo>
                  <a:lnTo>
                    <a:pt x="135" y="153"/>
                  </a:lnTo>
                  <a:lnTo>
                    <a:pt x="133" y="153"/>
                  </a:lnTo>
                  <a:lnTo>
                    <a:pt x="131" y="151"/>
                  </a:lnTo>
                  <a:lnTo>
                    <a:pt x="129" y="149"/>
                  </a:lnTo>
                  <a:lnTo>
                    <a:pt x="122" y="148"/>
                  </a:lnTo>
                  <a:lnTo>
                    <a:pt x="117" y="148"/>
                  </a:lnTo>
                  <a:lnTo>
                    <a:pt x="107" y="152"/>
                  </a:lnTo>
                  <a:lnTo>
                    <a:pt x="100" y="152"/>
                  </a:lnTo>
                  <a:lnTo>
                    <a:pt x="95" y="151"/>
                  </a:lnTo>
                  <a:lnTo>
                    <a:pt x="89" y="148"/>
                  </a:lnTo>
                  <a:lnTo>
                    <a:pt x="86" y="146"/>
                  </a:lnTo>
                  <a:lnTo>
                    <a:pt x="82" y="152"/>
                  </a:lnTo>
                  <a:lnTo>
                    <a:pt x="75" y="153"/>
                  </a:lnTo>
                  <a:lnTo>
                    <a:pt x="74" y="153"/>
                  </a:lnTo>
                  <a:lnTo>
                    <a:pt x="68" y="153"/>
                  </a:lnTo>
                  <a:lnTo>
                    <a:pt x="65" y="154"/>
                  </a:lnTo>
                  <a:lnTo>
                    <a:pt x="64" y="159"/>
                  </a:lnTo>
                  <a:lnTo>
                    <a:pt x="60" y="158"/>
                  </a:lnTo>
                  <a:lnTo>
                    <a:pt x="59" y="159"/>
                  </a:lnTo>
                  <a:lnTo>
                    <a:pt x="56" y="163"/>
                  </a:lnTo>
                  <a:lnTo>
                    <a:pt x="53" y="166"/>
                  </a:lnTo>
                  <a:lnTo>
                    <a:pt x="49" y="168"/>
                  </a:lnTo>
                  <a:lnTo>
                    <a:pt x="49" y="168"/>
                  </a:lnTo>
                  <a:lnTo>
                    <a:pt x="47" y="166"/>
                  </a:lnTo>
                  <a:lnTo>
                    <a:pt x="49" y="165"/>
                  </a:lnTo>
                  <a:lnTo>
                    <a:pt x="47" y="164"/>
                  </a:lnTo>
                  <a:lnTo>
                    <a:pt x="45" y="163"/>
                  </a:lnTo>
                  <a:lnTo>
                    <a:pt x="44" y="161"/>
                  </a:lnTo>
                  <a:lnTo>
                    <a:pt x="43" y="160"/>
                  </a:lnTo>
                  <a:lnTo>
                    <a:pt x="40" y="159"/>
                  </a:lnTo>
                  <a:lnTo>
                    <a:pt x="39" y="159"/>
                  </a:lnTo>
                  <a:lnTo>
                    <a:pt x="35" y="160"/>
                  </a:lnTo>
                  <a:lnTo>
                    <a:pt x="32" y="160"/>
                  </a:lnTo>
                  <a:lnTo>
                    <a:pt x="29" y="160"/>
                  </a:lnTo>
                  <a:lnTo>
                    <a:pt x="28" y="161"/>
                  </a:lnTo>
                  <a:lnTo>
                    <a:pt x="28" y="163"/>
                  </a:lnTo>
                  <a:lnTo>
                    <a:pt x="27" y="163"/>
                  </a:lnTo>
                  <a:lnTo>
                    <a:pt x="25" y="161"/>
                  </a:lnTo>
                  <a:lnTo>
                    <a:pt x="27" y="160"/>
                  </a:lnTo>
                  <a:lnTo>
                    <a:pt x="28" y="157"/>
                  </a:lnTo>
                  <a:lnTo>
                    <a:pt x="24" y="148"/>
                  </a:lnTo>
                  <a:lnTo>
                    <a:pt x="20" y="142"/>
                  </a:lnTo>
                  <a:lnTo>
                    <a:pt x="18" y="141"/>
                  </a:lnTo>
                  <a:lnTo>
                    <a:pt x="17" y="142"/>
                  </a:lnTo>
                  <a:lnTo>
                    <a:pt x="15" y="141"/>
                  </a:lnTo>
                  <a:lnTo>
                    <a:pt x="15" y="139"/>
                  </a:lnTo>
                  <a:lnTo>
                    <a:pt x="16" y="137"/>
                  </a:lnTo>
                  <a:lnTo>
                    <a:pt x="15" y="131"/>
                  </a:lnTo>
                  <a:lnTo>
                    <a:pt x="13" y="128"/>
                  </a:lnTo>
                  <a:lnTo>
                    <a:pt x="8" y="126"/>
                  </a:lnTo>
                  <a:lnTo>
                    <a:pt x="6" y="126"/>
                  </a:lnTo>
                  <a:lnTo>
                    <a:pt x="3" y="128"/>
                  </a:lnTo>
                  <a:lnTo>
                    <a:pt x="1" y="128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6"/>
                  </a:lnTo>
                  <a:lnTo>
                    <a:pt x="5" y="124"/>
                  </a:lnTo>
                  <a:lnTo>
                    <a:pt x="5" y="120"/>
                  </a:lnTo>
                  <a:lnTo>
                    <a:pt x="7" y="117"/>
                  </a:lnTo>
                  <a:lnTo>
                    <a:pt x="6" y="115"/>
                  </a:lnTo>
                  <a:lnTo>
                    <a:pt x="8" y="113"/>
                  </a:lnTo>
                  <a:lnTo>
                    <a:pt x="9" y="110"/>
                  </a:lnTo>
                  <a:lnTo>
                    <a:pt x="9" y="105"/>
                  </a:lnTo>
                  <a:lnTo>
                    <a:pt x="7" y="76"/>
                  </a:lnTo>
                  <a:lnTo>
                    <a:pt x="30" y="77"/>
                  </a:lnTo>
                  <a:lnTo>
                    <a:pt x="32" y="73"/>
                  </a:lnTo>
                  <a:lnTo>
                    <a:pt x="39" y="58"/>
                  </a:lnTo>
                  <a:lnTo>
                    <a:pt x="43" y="53"/>
                  </a:lnTo>
                  <a:lnTo>
                    <a:pt x="43" y="50"/>
                  </a:lnTo>
                  <a:lnTo>
                    <a:pt x="49" y="47"/>
                  </a:lnTo>
                  <a:lnTo>
                    <a:pt x="49" y="43"/>
                  </a:lnTo>
                  <a:lnTo>
                    <a:pt x="44" y="34"/>
                  </a:lnTo>
                  <a:lnTo>
                    <a:pt x="44" y="32"/>
                  </a:lnTo>
                  <a:lnTo>
                    <a:pt x="46" y="28"/>
                  </a:lnTo>
                  <a:lnTo>
                    <a:pt x="46" y="26"/>
                  </a:lnTo>
                  <a:lnTo>
                    <a:pt x="44" y="22"/>
                  </a:lnTo>
                  <a:lnTo>
                    <a:pt x="44" y="18"/>
                  </a:lnTo>
                  <a:lnTo>
                    <a:pt x="44" y="13"/>
                  </a:lnTo>
                  <a:lnTo>
                    <a:pt x="42" y="10"/>
                  </a:lnTo>
                  <a:lnTo>
                    <a:pt x="40" y="6"/>
                  </a:lnTo>
                  <a:lnTo>
                    <a:pt x="39" y="5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863119C-EC04-4B21-A9F7-E22E314E3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250" y="4427538"/>
              <a:ext cx="682625" cy="685800"/>
            </a:xfrm>
            <a:custGeom>
              <a:avLst/>
              <a:gdLst>
                <a:gd name="T0" fmla="*/ 30 w 430"/>
                <a:gd name="T1" fmla="*/ 33 h 432"/>
                <a:gd name="T2" fmla="*/ 51 w 430"/>
                <a:gd name="T3" fmla="*/ 41 h 432"/>
                <a:gd name="T4" fmla="*/ 73 w 430"/>
                <a:gd name="T5" fmla="*/ 33 h 432"/>
                <a:gd name="T6" fmla="*/ 84 w 430"/>
                <a:gd name="T7" fmla="*/ 13 h 432"/>
                <a:gd name="T8" fmla="*/ 92 w 430"/>
                <a:gd name="T9" fmla="*/ 6 h 432"/>
                <a:gd name="T10" fmla="*/ 103 w 430"/>
                <a:gd name="T11" fmla="*/ 19 h 432"/>
                <a:gd name="T12" fmla="*/ 111 w 430"/>
                <a:gd name="T13" fmla="*/ 25 h 432"/>
                <a:gd name="T14" fmla="*/ 121 w 430"/>
                <a:gd name="T15" fmla="*/ 7 h 432"/>
                <a:gd name="T16" fmla="*/ 131 w 430"/>
                <a:gd name="T17" fmla="*/ 7 h 432"/>
                <a:gd name="T18" fmla="*/ 150 w 430"/>
                <a:gd name="T19" fmla="*/ 12 h 432"/>
                <a:gd name="T20" fmla="*/ 168 w 430"/>
                <a:gd name="T21" fmla="*/ 28 h 432"/>
                <a:gd name="T22" fmla="*/ 195 w 430"/>
                <a:gd name="T23" fmla="*/ 19 h 432"/>
                <a:gd name="T24" fmla="*/ 216 w 430"/>
                <a:gd name="T25" fmla="*/ 19 h 432"/>
                <a:gd name="T26" fmla="*/ 232 w 430"/>
                <a:gd name="T27" fmla="*/ 15 h 432"/>
                <a:gd name="T28" fmla="*/ 240 w 430"/>
                <a:gd name="T29" fmla="*/ 0 h 432"/>
                <a:gd name="T30" fmla="*/ 271 w 430"/>
                <a:gd name="T31" fmla="*/ 20 h 432"/>
                <a:gd name="T32" fmla="*/ 286 w 430"/>
                <a:gd name="T33" fmla="*/ 34 h 432"/>
                <a:gd name="T34" fmla="*/ 288 w 430"/>
                <a:gd name="T35" fmla="*/ 54 h 432"/>
                <a:gd name="T36" fmla="*/ 313 w 430"/>
                <a:gd name="T37" fmla="*/ 64 h 432"/>
                <a:gd name="T38" fmla="*/ 314 w 430"/>
                <a:gd name="T39" fmla="*/ 83 h 432"/>
                <a:gd name="T40" fmla="*/ 299 w 430"/>
                <a:gd name="T41" fmla="*/ 96 h 432"/>
                <a:gd name="T42" fmla="*/ 295 w 430"/>
                <a:gd name="T43" fmla="*/ 118 h 432"/>
                <a:gd name="T44" fmla="*/ 317 w 430"/>
                <a:gd name="T45" fmla="*/ 124 h 432"/>
                <a:gd name="T46" fmla="*/ 344 w 430"/>
                <a:gd name="T47" fmla="*/ 140 h 432"/>
                <a:gd name="T48" fmla="*/ 357 w 430"/>
                <a:gd name="T49" fmla="*/ 143 h 432"/>
                <a:gd name="T50" fmla="*/ 370 w 430"/>
                <a:gd name="T51" fmla="*/ 166 h 432"/>
                <a:gd name="T52" fmla="*/ 376 w 430"/>
                <a:gd name="T53" fmla="*/ 152 h 432"/>
                <a:gd name="T54" fmla="*/ 372 w 430"/>
                <a:gd name="T55" fmla="*/ 122 h 432"/>
                <a:gd name="T56" fmla="*/ 395 w 430"/>
                <a:gd name="T57" fmla="*/ 112 h 432"/>
                <a:gd name="T58" fmla="*/ 388 w 430"/>
                <a:gd name="T59" fmla="*/ 120 h 432"/>
                <a:gd name="T60" fmla="*/ 393 w 430"/>
                <a:gd name="T61" fmla="*/ 153 h 432"/>
                <a:gd name="T62" fmla="*/ 381 w 430"/>
                <a:gd name="T63" fmla="*/ 180 h 432"/>
                <a:gd name="T64" fmla="*/ 376 w 430"/>
                <a:gd name="T65" fmla="*/ 202 h 432"/>
                <a:gd name="T66" fmla="*/ 400 w 430"/>
                <a:gd name="T67" fmla="*/ 240 h 432"/>
                <a:gd name="T68" fmla="*/ 395 w 430"/>
                <a:gd name="T69" fmla="*/ 292 h 432"/>
                <a:gd name="T70" fmla="*/ 393 w 430"/>
                <a:gd name="T71" fmla="*/ 334 h 432"/>
                <a:gd name="T72" fmla="*/ 429 w 430"/>
                <a:gd name="T73" fmla="*/ 393 h 432"/>
                <a:gd name="T74" fmla="*/ 422 w 430"/>
                <a:gd name="T75" fmla="*/ 399 h 432"/>
                <a:gd name="T76" fmla="*/ 427 w 430"/>
                <a:gd name="T77" fmla="*/ 403 h 432"/>
                <a:gd name="T78" fmla="*/ 423 w 430"/>
                <a:gd name="T79" fmla="*/ 413 h 432"/>
                <a:gd name="T80" fmla="*/ 423 w 430"/>
                <a:gd name="T81" fmla="*/ 420 h 432"/>
                <a:gd name="T82" fmla="*/ 428 w 430"/>
                <a:gd name="T83" fmla="*/ 431 h 432"/>
                <a:gd name="T84" fmla="*/ 390 w 430"/>
                <a:gd name="T85" fmla="*/ 414 h 432"/>
                <a:gd name="T86" fmla="*/ 273 w 430"/>
                <a:gd name="T87" fmla="*/ 369 h 432"/>
                <a:gd name="T88" fmla="*/ 211 w 430"/>
                <a:gd name="T89" fmla="*/ 328 h 432"/>
                <a:gd name="T90" fmla="*/ 151 w 430"/>
                <a:gd name="T91" fmla="*/ 294 h 432"/>
                <a:gd name="T92" fmla="*/ 136 w 430"/>
                <a:gd name="T93" fmla="*/ 299 h 432"/>
                <a:gd name="T94" fmla="*/ 120 w 430"/>
                <a:gd name="T95" fmla="*/ 283 h 432"/>
                <a:gd name="T96" fmla="*/ 109 w 430"/>
                <a:gd name="T97" fmla="*/ 284 h 432"/>
                <a:gd name="T98" fmla="*/ 80 w 430"/>
                <a:gd name="T99" fmla="*/ 263 h 432"/>
                <a:gd name="T100" fmla="*/ 88 w 430"/>
                <a:gd name="T101" fmla="*/ 230 h 432"/>
                <a:gd name="T102" fmla="*/ 85 w 430"/>
                <a:gd name="T103" fmla="*/ 213 h 432"/>
                <a:gd name="T104" fmla="*/ 61 w 430"/>
                <a:gd name="T105" fmla="*/ 196 h 432"/>
                <a:gd name="T106" fmla="*/ 50 w 430"/>
                <a:gd name="T107" fmla="*/ 173 h 432"/>
                <a:gd name="T108" fmla="*/ 44 w 430"/>
                <a:gd name="T109" fmla="*/ 146 h 432"/>
                <a:gd name="T110" fmla="*/ 37 w 430"/>
                <a:gd name="T111" fmla="*/ 123 h 432"/>
                <a:gd name="T112" fmla="*/ 23 w 430"/>
                <a:gd name="T113" fmla="*/ 106 h 432"/>
                <a:gd name="T114" fmla="*/ 22 w 430"/>
                <a:gd name="T115" fmla="*/ 86 h 432"/>
                <a:gd name="T116" fmla="*/ 14 w 430"/>
                <a:gd name="T117" fmla="*/ 72 h 432"/>
                <a:gd name="T118" fmla="*/ 0 w 430"/>
                <a:gd name="T119" fmla="*/ 65 h 432"/>
                <a:gd name="T120" fmla="*/ 10 w 430"/>
                <a:gd name="T121" fmla="*/ 51 h 432"/>
                <a:gd name="T122" fmla="*/ 7 w 430"/>
                <a:gd name="T123" fmla="*/ 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432">
                  <a:moveTo>
                    <a:pt x="10" y="32"/>
                  </a:moveTo>
                  <a:lnTo>
                    <a:pt x="14" y="32"/>
                  </a:lnTo>
                  <a:lnTo>
                    <a:pt x="21" y="36"/>
                  </a:lnTo>
                  <a:lnTo>
                    <a:pt x="25" y="39"/>
                  </a:lnTo>
                  <a:lnTo>
                    <a:pt x="27" y="37"/>
                  </a:lnTo>
                  <a:lnTo>
                    <a:pt x="29" y="34"/>
                  </a:lnTo>
                  <a:lnTo>
                    <a:pt x="30" y="33"/>
                  </a:lnTo>
                  <a:lnTo>
                    <a:pt x="35" y="32"/>
                  </a:lnTo>
                  <a:lnTo>
                    <a:pt x="37" y="33"/>
                  </a:lnTo>
                  <a:lnTo>
                    <a:pt x="42" y="39"/>
                  </a:lnTo>
                  <a:lnTo>
                    <a:pt x="45" y="40"/>
                  </a:lnTo>
                  <a:lnTo>
                    <a:pt x="48" y="42"/>
                  </a:lnTo>
                  <a:lnTo>
                    <a:pt x="49" y="43"/>
                  </a:lnTo>
                  <a:lnTo>
                    <a:pt x="51" y="41"/>
                  </a:lnTo>
                  <a:lnTo>
                    <a:pt x="56" y="43"/>
                  </a:lnTo>
                  <a:lnTo>
                    <a:pt x="59" y="42"/>
                  </a:lnTo>
                  <a:lnTo>
                    <a:pt x="61" y="42"/>
                  </a:lnTo>
                  <a:lnTo>
                    <a:pt x="63" y="40"/>
                  </a:lnTo>
                  <a:lnTo>
                    <a:pt x="65" y="36"/>
                  </a:lnTo>
                  <a:lnTo>
                    <a:pt x="69" y="34"/>
                  </a:lnTo>
                  <a:lnTo>
                    <a:pt x="73" y="33"/>
                  </a:lnTo>
                  <a:lnTo>
                    <a:pt x="74" y="29"/>
                  </a:lnTo>
                  <a:lnTo>
                    <a:pt x="76" y="29"/>
                  </a:lnTo>
                  <a:lnTo>
                    <a:pt x="79" y="32"/>
                  </a:lnTo>
                  <a:lnTo>
                    <a:pt x="81" y="29"/>
                  </a:lnTo>
                  <a:lnTo>
                    <a:pt x="84" y="22"/>
                  </a:lnTo>
                  <a:lnTo>
                    <a:pt x="83" y="18"/>
                  </a:lnTo>
                  <a:lnTo>
                    <a:pt x="84" y="13"/>
                  </a:lnTo>
                  <a:lnTo>
                    <a:pt x="83" y="10"/>
                  </a:lnTo>
                  <a:lnTo>
                    <a:pt x="83" y="7"/>
                  </a:lnTo>
                  <a:lnTo>
                    <a:pt x="84" y="5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2" y="5"/>
                  </a:lnTo>
                  <a:lnTo>
                    <a:pt x="92" y="6"/>
                  </a:lnTo>
                  <a:lnTo>
                    <a:pt x="92" y="10"/>
                  </a:lnTo>
                  <a:lnTo>
                    <a:pt x="93" y="11"/>
                  </a:lnTo>
                  <a:lnTo>
                    <a:pt x="95" y="11"/>
                  </a:lnTo>
                  <a:lnTo>
                    <a:pt x="95" y="12"/>
                  </a:lnTo>
                  <a:lnTo>
                    <a:pt x="98" y="18"/>
                  </a:lnTo>
                  <a:lnTo>
                    <a:pt x="99" y="18"/>
                  </a:lnTo>
                  <a:lnTo>
                    <a:pt x="103" y="19"/>
                  </a:lnTo>
                  <a:lnTo>
                    <a:pt x="105" y="21"/>
                  </a:lnTo>
                  <a:lnTo>
                    <a:pt x="106" y="25"/>
                  </a:lnTo>
                  <a:lnTo>
                    <a:pt x="106" y="29"/>
                  </a:lnTo>
                  <a:lnTo>
                    <a:pt x="107" y="30"/>
                  </a:lnTo>
                  <a:lnTo>
                    <a:pt x="108" y="32"/>
                  </a:lnTo>
                  <a:lnTo>
                    <a:pt x="109" y="32"/>
                  </a:lnTo>
                  <a:lnTo>
                    <a:pt x="111" y="25"/>
                  </a:lnTo>
                  <a:lnTo>
                    <a:pt x="115" y="21"/>
                  </a:lnTo>
                  <a:lnTo>
                    <a:pt x="116" y="13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4" y="5"/>
                  </a:lnTo>
                  <a:lnTo>
                    <a:pt x="125" y="4"/>
                  </a:lnTo>
                  <a:lnTo>
                    <a:pt x="125" y="6"/>
                  </a:lnTo>
                  <a:lnTo>
                    <a:pt x="128" y="8"/>
                  </a:lnTo>
                  <a:lnTo>
                    <a:pt x="129" y="10"/>
                  </a:lnTo>
                  <a:lnTo>
                    <a:pt x="131" y="7"/>
                  </a:lnTo>
                  <a:lnTo>
                    <a:pt x="135" y="10"/>
                  </a:lnTo>
                  <a:lnTo>
                    <a:pt x="136" y="8"/>
                  </a:lnTo>
                  <a:lnTo>
                    <a:pt x="143" y="5"/>
                  </a:lnTo>
                  <a:lnTo>
                    <a:pt x="145" y="4"/>
                  </a:lnTo>
                  <a:lnTo>
                    <a:pt x="146" y="5"/>
                  </a:lnTo>
                  <a:lnTo>
                    <a:pt x="149" y="7"/>
                  </a:lnTo>
                  <a:lnTo>
                    <a:pt x="150" y="12"/>
                  </a:lnTo>
                  <a:lnTo>
                    <a:pt x="156" y="15"/>
                  </a:lnTo>
                  <a:lnTo>
                    <a:pt x="157" y="19"/>
                  </a:lnTo>
                  <a:lnTo>
                    <a:pt x="158" y="22"/>
                  </a:lnTo>
                  <a:lnTo>
                    <a:pt x="161" y="25"/>
                  </a:lnTo>
                  <a:lnTo>
                    <a:pt x="165" y="28"/>
                  </a:lnTo>
                  <a:lnTo>
                    <a:pt x="167" y="29"/>
                  </a:lnTo>
                  <a:lnTo>
                    <a:pt x="168" y="28"/>
                  </a:lnTo>
                  <a:lnTo>
                    <a:pt x="169" y="25"/>
                  </a:lnTo>
                  <a:lnTo>
                    <a:pt x="171" y="23"/>
                  </a:lnTo>
                  <a:lnTo>
                    <a:pt x="179" y="23"/>
                  </a:lnTo>
                  <a:lnTo>
                    <a:pt x="182" y="26"/>
                  </a:lnTo>
                  <a:lnTo>
                    <a:pt x="186" y="27"/>
                  </a:lnTo>
                  <a:lnTo>
                    <a:pt x="188" y="27"/>
                  </a:lnTo>
                  <a:lnTo>
                    <a:pt x="195" y="19"/>
                  </a:lnTo>
                  <a:lnTo>
                    <a:pt x="194" y="15"/>
                  </a:lnTo>
                  <a:lnTo>
                    <a:pt x="194" y="13"/>
                  </a:lnTo>
                  <a:lnTo>
                    <a:pt x="201" y="12"/>
                  </a:lnTo>
                  <a:lnTo>
                    <a:pt x="208" y="13"/>
                  </a:lnTo>
                  <a:lnTo>
                    <a:pt x="210" y="13"/>
                  </a:lnTo>
                  <a:lnTo>
                    <a:pt x="212" y="14"/>
                  </a:lnTo>
                  <a:lnTo>
                    <a:pt x="216" y="19"/>
                  </a:lnTo>
                  <a:lnTo>
                    <a:pt x="219" y="21"/>
                  </a:lnTo>
                  <a:lnTo>
                    <a:pt x="220" y="21"/>
                  </a:lnTo>
                  <a:lnTo>
                    <a:pt x="222" y="21"/>
                  </a:lnTo>
                  <a:lnTo>
                    <a:pt x="224" y="19"/>
                  </a:lnTo>
                  <a:lnTo>
                    <a:pt x="227" y="14"/>
                  </a:lnTo>
                  <a:lnTo>
                    <a:pt x="230" y="14"/>
                  </a:lnTo>
                  <a:lnTo>
                    <a:pt x="232" y="15"/>
                  </a:lnTo>
                  <a:lnTo>
                    <a:pt x="233" y="17"/>
                  </a:lnTo>
                  <a:lnTo>
                    <a:pt x="237" y="17"/>
                  </a:lnTo>
                  <a:lnTo>
                    <a:pt x="239" y="15"/>
                  </a:lnTo>
                  <a:lnTo>
                    <a:pt x="237" y="5"/>
                  </a:lnTo>
                  <a:lnTo>
                    <a:pt x="237" y="4"/>
                  </a:lnTo>
                  <a:lnTo>
                    <a:pt x="239" y="1"/>
                  </a:lnTo>
                  <a:lnTo>
                    <a:pt x="240" y="0"/>
                  </a:lnTo>
                  <a:lnTo>
                    <a:pt x="246" y="4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54" y="12"/>
                  </a:lnTo>
                  <a:lnTo>
                    <a:pt x="257" y="13"/>
                  </a:lnTo>
                  <a:lnTo>
                    <a:pt x="261" y="18"/>
                  </a:lnTo>
                  <a:lnTo>
                    <a:pt x="271" y="20"/>
                  </a:lnTo>
                  <a:lnTo>
                    <a:pt x="277" y="19"/>
                  </a:lnTo>
                  <a:lnTo>
                    <a:pt x="283" y="20"/>
                  </a:lnTo>
                  <a:lnTo>
                    <a:pt x="283" y="21"/>
                  </a:lnTo>
                  <a:lnTo>
                    <a:pt x="286" y="23"/>
                  </a:lnTo>
                  <a:lnTo>
                    <a:pt x="288" y="28"/>
                  </a:lnTo>
                  <a:lnTo>
                    <a:pt x="291" y="32"/>
                  </a:lnTo>
                  <a:lnTo>
                    <a:pt x="286" y="34"/>
                  </a:lnTo>
                  <a:lnTo>
                    <a:pt x="286" y="35"/>
                  </a:lnTo>
                  <a:lnTo>
                    <a:pt x="288" y="36"/>
                  </a:lnTo>
                  <a:lnTo>
                    <a:pt x="286" y="40"/>
                  </a:lnTo>
                  <a:lnTo>
                    <a:pt x="283" y="41"/>
                  </a:lnTo>
                  <a:lnTo>
                    <a:pt x="283" y="47"/>
                  </a:lnTo>
                  <a:lnTo>
                    <a:pt x="285" y="52"/>
                  </a:lnTo>
                  <a:lnTo>
                    <a:pt x="288" y="54"/>
                  </a:lnTo>
                  <a:lnTo>
                    <a:pt x="289" y="57"/>
                  </a:lnTo>
                  <a:lnTo>
                    <a:pt x="291" y="58"/>
                  </a:lnTo>
                  <a:lnTo>
                    <a:pt x="298" y="58"/>
                  </a:lnTo>
                  <a:lnTo>
                    <a:pt x="304" y="56"/>
                  </a:lnTo>
                  <a:lnTo>
                    <a:pt x="307" y="57"/>
                  </a:lnTo>
                  <a:lnTo>
                    <a:pt x="311" y="61"/>
                  </a:lnTo>
                  <a:lnTo>
                    <a:pt x="313" y="64"/>
                  </a:lnTo>
                  <a:lnTo>
                    <a:pt x="315" y="69"/>
                  </a:lnTo>
                  <a:lnTo>
                    <a:pt x="317" y="72"/>
                  </a:lnTo>
                  <a:lnTo>
                    <a:pt x="313" y="74"/>
                  </a:lnTo>
                  <a:lnTo>
                    <a:pt x="312" y="78"/>
                  </a:lnTo>
                  <a:lnTo>
                    <a:pt x="313" y="80"/>
                  </a:lnTo>
                  <a:lnTo>
                    <a:pt x="314" y="83"/>
                  </a:lnTo>
                  <a:lnTo>
                    <a:pt x="314" y="83"/>
                  </a:lnTo>
                  <a:lnTo>
                    <a:pt x="313" y="84"/>
                  </a:lnTo>
                  <a:lnTo>
                    <a:pt x="310" y="84"/>
                  </a:lnTo>
                  <a:lnTo>
                    <a:pt x="306" y="84"/>
                  </a:lnTo>
                  <a:lnTo>
                    <a:pt x="305" y="86"/>
                  </a:lnTo>
                  <a:lnTo>
                    <a:pt x="305" y="91"/>
                  </a:lnTo>
                  <a:lnTo>
                    <a:pt x="299" y="95"/>
                  </a:lnTo>
                  <a:lnTo>
                    <a:pt x="299" y="96"/>
                  </a:lnTo>
                  <a:lnTo>
                    <a:pt x="300" y="100"/>
                  </a:lnTo>
                  <a:lnTo>
                    <a:pt x="297" y="105"/>
                  </a:lnTo>
                  <a:lnTo>
                    <a:pt x="297" y="106"/>
                  </a:lnTo>
                  <a:lnTo>
                    <a:pt x="298" y="113"/>
                  </a:lnTo>
                  <a:lnTo>
                    <a:pt x="298" y="114"/>
                  </a:lnTo>
                  <a:lnTo>
                    <a:pt x="298" y="115"/>
                  </a:lnTo>
                  <a:lnTo>
                    <a:pt x="295" y="118"/>
                  </a:lnTo>
                  <a:lnTo>
                    <a:pt x="293" y="121"/>
                  </a:lnTo>
                  <a:lnTo>
                    <a:pt x="295" y="122"/>
                  </a:lnTo>
                  <a:lnTo>
                    <a:pt x="297" y="125"/>
                  </a:lnTo>
                  <a:lnTo>
                    <a:pt x="300" y="128"/>
                  </a:lnTo>
                  <a:lnTo>
                    <a:pt x="306" y="124"/>
                  </a:lnTo>
                  <a:lnTo>
                    <a:pt x="312" y="122"/>
                  </a:lnTo>
                  <a:lnTo>
                    <a:pt x="317" y="124"/>
                  </a:lnTo>
                  <a:lnTo>
                    <a:pt x="320" y="124"/>
                  </a:lnTo>
                  <a:lnTo>
                    <a:pt x="325" y="124"/>
                  </a:lnTo>
                  <a:lnTo>
                    <a:pt x="327" y="128"/>
                  </a:lnTo>
                  <a:lnTo>
                    <a:pt x="333" y="129"/>
                  </a:lnTo>
                  <a:lnTo>
                    <a:pt x="337" y="135"/>
                  </a:lnTo>
                  <a:lnTo>
                    <a:pt x="342" y="138"/>
                  </a:lnTo>
                  <a:lnTo>
                    <a:pt x="344" y="140"/>
                  </a:lnTo>
                  <a:lnTo>
                    <a:pt x="347" y="140"/>
                  </a:lnTo>
                  <a:lnTo>
                    <a:pt x="350" y="139"/>
                  </a:lnTo>
                  <a:lnTo>
                    <a:pt x="351" y="139"/>
                  </a:lnTo>
                  <a:lnTo>
                    <a:pt x="351" y="142"/>
                  </a:lnTo>
                  <a:lnTo>
                    <a:pt x="352" y="143"/>
                  </a:lnTo>
                  <a:lnTo>
                    <a:pt x="355" y="143"/>
                  </a:lnTo>
                  <a:lnTo>
                    <a:pt x="357" y="143"/>
                  </a:lnTo>
                  <a:lnTo>
                    <a:pt x="358" y="143"/>
                  </a:lnTo>
                  <a:lnTo>
                    <a:pt x="359" y="146"/>
                  </a:lnTo>
                  <a:lnTo>
                    <a:pt x="365" y="152"/>
                  </a:lnTo>
                  <a:lnTo>
                    <a:pt x="364" y="154"/>
                  </a:lnTo>
                  <a:lnTo>
                    <a:pt x="364" y="156"/>
                  </a:lnTo>
                  <a:lnTo>
                    <a:pt x="369" y="162"/>
                  </a:lnTo>
                  <a:lnTo>
                    <a:pt x="370" y="166"/>
                  </a:lnTo>
                  <a:lnTo>
                    <a:pt x="371" y="166"/>
                  </a:lnTo>
                  <a:lnTo>
                    <a:pt x="373" y="165"/>
                  </a:lnTo>
                  <a:lnTo>
                    <a:pt x="371" y="161"/>
                  </a:lnTo>
                  <a:lnTo>
                    <a:pt x="371" y="160"/>
                  </a:lnTo>
                  <a:lnTo>
                    <a:pt x="376" y="157"/>
                  </a:lnTo>
                  <a:lnTo>
                    <a:pt x="376" y="154"/>
                  </a:lnTo>
                  <a:lnTo>
                    <a:pt x="376" y="152"/>
                  </a:lnTo>
                  <a:lnTo>
                    <a:pt x="373" y="145"/>
                  </a:lnTo>
                  <a:lnTo>
                    <a:pt x="373" y="137"/>
                  </a:lnTo>
                  <a:lnTo>
                    <a:pt x="372" y="135"/>
                  </a:lnTo>
                  <a:lnTo>
                    <a:pt x="370" y="134"/>
                  </a:lnTo>
                  <a:lnTo>
                    <a:pt x="369" y="131"/>
                  </a:lnTo>
                  <a:lnTo>
                    <a:pt x="370" y="125"/>
                  </a:lnTo>
                  <a:lnTo>
                    <a:pt x="372" y="122"/>
                  </a:lnTo>
                  <a:lnTo>
                    <a:pt x="373" y="118"/>
                  </a:lnTo>
                  <a:lnTo>
                    <a:pt x="372" y="109"/>
                  </a:lnTo>
                  <a:lnTo>
                    <a:pt x="373" y="108"/>
                  </a:lnTo>
                  <a:lnTo>
                    <a:pt x="376" y="112"/>
                  </a:lnTo>
                  <a:lnTo>
                    <a:pt x="377" y="113"/>
                  </a:lnTo>
                  <a:lnTo>
                    <a:pt x="380" y="113"/>
                  </a:lnTo>
                  <a:lnTo>
                    <a:pt x="395" y="112"/>
                  </a:lnTo>
                  <a:lnTo>
                    <a:pt x="395" y="112"/>
                  </a:lnTo>
                  <a:lnTo>
                    <a:pt x="395" y="112"/>
                  </a:lnTo>
                  <a:lnTo>
                    <a:pt x="393" y="113"/>
                  </a:lnTo>
                  <a:lnTo>
                    <a:pt x="391" y="113"/>
                  </a:lnTo>
                  <a:lnTo>
                    <a:pt x="390" y="113"/>
                  </a:lnTo>
                  <a:lnTo>
                    <a:pt x="388" y="115"/>
                  </a:lnTo>
                  <a:lnTo>
                    <a:pt x="388" y="120"/>
                  </a:lnTo>
                  <a:lnTo>
                    <a:pt x="384" y="123"/>
                  </a:lnTo>
                  <a:lnTo>
                    <a:pt x="384" y="125"/>
                  </a:lnTo>
                  <a:lnTo>
                    <a:pt x="384" y="129"/>
                  </a:lnTo>
                  <a:lnTo>
                    <a:pt x="386" y="138"/>
                  </a:lnTo>
                  <a:lnTo>
                    <a:pt x="391" y="149"/>
                  </a:lnTo>
                  <a:lnTo>
                    <a:pt x="394" y="152"/>
                  </a:lnTo>
                  <a:lnTo>
                    <a:pt x="393" y="153"/>
                  </a:lnTo>
                  <a:lnTo>
                    <a:pt x="388" y="151"/>
                  </a:lnTo>
                  <a:lnTo>
                    <a:pt x="387" y="152"/>
                  </a:lnTo>
                  <a:lnTo>
                    <a:pt x="384" y="154"/>
                  </a:lnTo>
                  <a:lnTo>
                    <a:pt x="380" y="161"/>
                  </a:lnTo>
                  <a:lnTo>
                    <a:pt x="380" y="167"/>
                  </a:lnTo>
                  <a:lnTo>
                    <a:pt x="383" y="179"/>
                  </a:lnTo>
                  <a:lnTo>
                    <a:pt x="381" y="180"/>
                  </a:lnTo>
                  <a:lnTo>
                    <a:pt x="381" y="182"/>
                  </a:lnTo>
                  <a:lnTo>
                    <a:pt x="381" y="182"/>
                  </a:lnTo>
                  <a:lnTo>
                    <a:pt x="379" y="181"/>
                  </a:lnTo>
                  <a:lnTo>
                    <a:pt x="376" y="181"/>
                  </a:lnTo>
                  <a:lnTo>
                    <a:pt x="373" y="188"/>
                  </a:lnTo>
                  <a:lnTo>
                    <a:pt x="372" y="194"/>
                  </a:lnTo>
                  <a:lnTo>
                    <a:pt x="376" y="202"/>
                  </a:lnTo>
                  <a:lnTo>
                    <a:pt x="380" y="211"/>
                  </a:lnTo>
                  <a:lnTo>
                    <a:pt x="393" y="227"/>
                  </a:lnTo>
                  <a:lnTo>
                    <a:pt x="396" y="231"/>
                  </a:lnTo>
                  <a:lnTo>
                    <a:pt x="399" y="232"/>
                  </a:lnTo>
                  <a:lnTo>
                    <a:pt x="401" y="238"/>
                  </a:lnTo>
                  <a:lnTo>
                    <a:pt x="401" y="239"/>
                  </a:lnTo>
                  <a:lnTo>
                    <a:pt x="400" y="240"/>
                  </a:lnTo>
                  <a:lnTo>
                    <a:pt x="396" y="244"/>
                  </a:lnTo>
                  <a:lnTo>
                    <a:pt x="394" y="247"/>
                  </a:lnTo>
                  <a:lnTo>
                    <a:pt x="392" y="255"/>
                  </a:lnTo>
                  <a:lnTo>
                    <a:pt x="391" y="264"/>
                  </a:lnTo>
                  <a:lnTo>
                    <a:pt x="392" y="271"/>
                  </a:lnTo>
                  <a:lnTo>
                    <a:pt x="394" y="283"/>
                  </a:lnTo>
                  <a:lnTo>
                    <a:pt x="395" y="292"/>
                  </a:lnTo>
                  <a:lnTo>
                    <a:pt x="394" y="300"/>
                  </a:lnTo>
                  <a:lnTo>
                    <a:pt x="395" y="308"/>
                  </a:lnTo>
                  <a:lnTo>
                    <a:pt x="395" y="312"/>
                  </a:lnTo>
                  <a:lnTo>
                    <a:pt x="394" y="313"/>
                  </a:lnTo>
                  <a:lnTo>
                    <a:pt x="393" y="318"/>
                  </a:lnTo>
                  <a:lnTo>
                    <a:pt x="393" y="328"/>
                  </a:lnTo>
                  <a:lnTo>
                    <a:pt x="393" y="334"/>
                  </a:lnTo>
                  <a:lnTo>
                    <a:pt x="392" y="340"/>
                  </a:lnTo>
                  <a:lnTo>
                    <a:pt x="393" y="347"/>
                  </a:lnTo>
                  <a:lnTo>
                    <a:pt x="394" y="352"/>
                  </a:lnTo>
                  <a:lnTo>
                    <a:pt x="396" y="358"/>
                  </a:lnTo>
                  <a:lnTo>
                    <a:pt x="410" y="374"/>
                  </a:lnTo>
                  <a:lnTo>
                    <a:pt x="428" y="391"/>
                  </a:lnTo>
                  <a:lnTo>
                    <a:pt x="429" y="393"/>
                  </a:lnTo>
                  <a:lnTo>
                    <a:pt x="429" y="393"/>
                  </a:lnTo>
                  <a:lnTo>
                    <a:pt x="429" y="395"/>
                  </a:lnTo>
                  <a:lnTo>
                    <a:pt x="428" y="395"/>
                  </a:lnTo>
                  <a:lnTo>
                    <a:pt x="424" y="394"/>
                  </a:lnTo>
                  <a:lnTo>
                    <a:pt x="423" y="394"/>
                  </a:lnTo>
                  <a:lnTo>
                    <a:pt x="422" y="395"/>
                  </a:lnTo>
                  <a:lnTo>
                    <a:pt x="422" y="399"/>
                  </a:lnTo>
                  <a:lnTo>
                    <a:pt x="423" y="400"/>
                  </a:lnTo>
                  <a:lnTo>
                    <a:pt x="425" y="400"/>
                  </a:lnTo>
                  <a:lnTo>
                    <a:pt x="425" y="398"/>
                  </a:lnTo>
                  <a:lnTo>
                    <a:pt x="425" y="400"/>
                  </a:lnTo>
                  <a:lnTo>
                    <a:pt x="427" y="401"/>
                  </a:lnTo>
                  <a:lnTo>
                    <a:pt x="427" y="401"/>
                  </a:lnTo>
                  <a:lnTo>
                    <a:pt x="427" y="403"/>
                  </a:lnTo>
                  <a:lnTo>
                    <a:pt x="428" y="405"/>
                  </a:lnTo>
                  <a:lnTo>
                    <a:pt x="427" y="406"/>
                  </a:lnTo>
                  <a:lnTo>
                    <a:pt x="425" y="407"/>
                  </a:lnTo>
                  <a:lnTo>
                    <a:pt x="428" y="408"/>
                  </a:lnTo>
                  <a:lnTo>
                    <a:pt x="424" y="409"/>
                  </a:lnTo>
                  <a:lnTo>
                    <a:pt x="423" y="410"/>
                  </a:lnTo>
                  <a:lnTo>
                    <a:pt x="423" y="413"/>
                  </a:lnTo>
                  <a:lnTo>
                    <a:pt x="424" y="413"/>
                  </a:lnTo>
                  <a:lnTo>
                    <a:pt x="427" y="411"/>
                  </a:lnTo>
                  <a:lnTo>
                    <a:pt x="427" y="413"/>
                  </a:lnTo>
                  <a:lnTo>
                    <a:pt x="425" y="413"/>
                  </a:lnTo>
                  <a:lnTo>
                    <a:pt x="422" y="414"/>
                  </a:lnTo>
                  <a:lnTo>
                    <a:pt x="422" y="418"/>
                  </a:lnTo>
                  <a:lnTo>
                    <a:pt x="423" y="420"/>
                  </a:lnTo>
                  <a:lnTo>
                    <a:pt x="427" y="418"/>
                  </a:lnTo>
                  <a:lnTo>
                    <a:pt x="428" y="420"/>
                  </a:lnTo>
                  <a:lnTo>
                    <a:pt x="428" y="422"/>
                  </a:lnTo>
                  <a:lnTo>
                    <a:pt x="429" y="424"/>
                  </a:lnTo>
                  <a:lnTo>
                    <a:pt x="429" y="427"/>
                  </a:lnTo>
                  <a:lnTo>
                    <a:pt x="430" y="428"/>
                  </a:lnTo>
                  <a:lnTo>
                    <a:pt x="428" y="431"/>
                  </a:lnTo>
                  <a:lnTo>
                    <a:pt x="427" y="432"/>
                  </a:lnTo>
                  <a:lnTo>
                    <a:pt x="425" y="431"/>
                  </a:lnTo>
                  <a:lnTo>
                    <a:pt x="424" y="432"/>
                  </a:lnTo>
                  <a:lnTo>
                    <a:pt x="421" y="431"/>
                  </a:lnTo>
                  <a:lnTo>
                    <a:pt x="401" y="421"/>
                  </a:lnTo>
                  <a:lnTo>
                    <a:pt x="396" y="415"/>
                  </a:lnTo>
                  <a:lnTo>
                    <a:pt x="390" y="414"/>
                  </a:lnTo>
                  <a:lnTo>
                    <a:pt x="378" y="408"/>
                  </a:lnTo>
                  <a:lnTo>
                    <a:pt x="376" y="408"/>
                  </a:lnTo>
                  <a:lnTo>
                    <a:pt x="364" y="410"/>
                  </a:lnTo>
                  <a:lnTo>
                    <a:pt x="340" y="421"/>
                  </a:lnTo>
                  <a:lnTo>
                    <a:pt x="339" y="421"/>
                  </a:lnTo>
                  <a:lnTo>
                    <a:pt x="305" y="406"/>
                  </a:lnTo>
                  <a:lnTo>
                    <a:pt x="273" y="369"/>
                  </a:lnTo>
                  <a:lnTo>
                    <a:pt x="255" y="363"/>
                  </a:lnTo>
                  <a:lnTo>
                    <a:pt x="255" y="363"/>
                  </a:lnTo>
                  <a:lnTo>
                    <a:pt x="253" y="354"/>
                  </a:lnTo>
                  <a:lnTo>
                    <a:pt x="252" y="352"/>
                  </a:lnTo>
                  <a:lnTo>
                    <a:pt x="247" y="351"/>
                  </a:lnTo>
                  <a:lnTo>
                    <a:pt x="213" y="329"/>
                  </a:lnTo>
                  <a:lnTo>
                    <a:pt x="211" y="328"/>
                  </a:lnTo>
                  <a:lnTo>
                    <a:pt x="210" y="326"/>
                  </a:lnTo>
                  <a:lnTo>
                    <a:pt x="198" y="311"/>
                  </a:lnTo>
                  <a:lnTo>
                    <a:pt x="197" y="310"/>
                  </a:lnTo>
                  <a:lnTo>
                    <a:pt x="179" y="306"/>
                  </a:lnTo>
                  <a:lnTo>
                    <a:pt x="156" y="299"/>
                  </a:lnTo>
                  <a:lnTo>
                    <a:pt x="154" y="299"/>
                  </a:lnTo>
                  <a:lnTo>
                    <a:pt x="151" y="294"/>
                  </a:lnTo>
                  <a:lnTo>
                    <a:pt x="149" y="294"/>
                  </a:lnTo>
                  <a:lnTo>
                    <a:pt x="147" y="294"/>
                  </a:lnTo>
                  <a:lnTo>
                    <a:pt x="145" y="297"/>
                  </a:lnTo>
                  <a:lnTo>
                    <a:pt x="142" y="297"/>
                  </a:lnTo>
                  <a:lnTo>
                    <a:pt x="139" y="300"/>
                  </a:lnTo>
                  <a:lnTo>
                    <a:pt x="137" y="300"/>
                  </a:lnTo>
                  <a:lnTo>
                    <a:pt x="136" y="299"/>
                  </a:lnTo>
                  <a:lnTo>
                    <a:pt x="135" y="296"/>
                  </a:lnTo>
                  <a:lnTo>
                    <a:pt x="133" y="292"/>
                  </a:lnTo>
                  <a:lnTo>
                    <a:pt x="132" y="290"/>
                  </a:lnTo>
                  <a:lnTo>
                    <a:pt x="130" y="289"/>
                  </a:lnTo>
                  <a:lnTo>
                    <a:pt x="123" y="289"/>
                  </a:lnTo>
                  <a:lnTo>
                    <a:pt x="121" y="286"/>
                  </a:lnTo>
                  <a:lnTo>
                    <a:pt x="120" y="283"/>
                  </a:lnTo>
                  <a:lnTo>
                    <a:pt x="118" y="282"/>
                  </a:lnTo>
                  <a:lnTo>
                    <a:pt x="116" y="281"/>
                  </a:lnTo>
                  <a:lnTo>
                    <a:pt x="114" y="279"/>
                  </a:lnTo>
                  <a:lnTo>
                    <a:pt x="113" y="279"/>
                  </a:lnTo>
                  <a:lnTo>
                    <a:pt x="110" y="282"/>
                  </a:lnTo>
                  <a:lnTo>
                    <a:pt x="109" y="282"/>
                  </a:lnTo>
                  <a:lnTo>
                    <a:pt x="109" y="284"/>
                  </a:lnTo>
                  <a:lnTo>
                    <a:pt x="109" y="284"/>
                  </a:lnTo>
                  <a:lnTo>
                    <a:pt x="106" y="282"/>
                  </a:lnTo>
                  <a:lnTo>
                    <a:pt x="100" y="282"/>
                  </a:lnTo>
                  <a:lnTo>
                    <a:pt x="91" y="277"/>
                  </a:lnTo>
                  <a:lnTo>
                    <a:pt x="84" y="267"/>
                  </a:lnTo>
                  <a:lnTo>
                    <a:pt x="84" y="264"/>
                  </a:lnTo>
                  <a:lnTo>
                    <a:pt x="80" y="263"/>
                  </a:lnTo>
                  <a:lnTo>
                    <a:pt x="81" y="257"/>
                  </a:lnTo>
                  <a:lnTo>
                    <a:pt x="85" y="255"/>
                  </a:lnTo>
                  <a:lnTo>
                    <a:pt x="85" y="253"/>
                  </a:lnTo>
                  <a:lnTo>
                    <a:pt x="84" y="246"/>
                  </a:lnTo>
                  <a:lnTo>
                    <a:pt x="80" y="239"/>
                  </a:lnTo>
                  <a:lnTo>
                    <a:pt x="85" y="231"/>
                  </a:lnTo>
                  <a:lnTo>
                    <a:pt x="88" y="230"/>
                  </a:lnTo>
                  <a:lnTo>
                    <a:pt x="89" y="228"/>
                  </a:lnTo>
                  <a:lnTo>
                    <a:pt x="88" y="225"/>
                  </a:lnTo>
                  <a:lnTo>
                    <a:pt x="91" y="222"/>
                  </a:lnTo>
                  <a:lnTo>
                    <a:pt x="89" y="219"/>
                  </a:lnTo>
                  <a:lnTo>
                    <a:pt x="89" y="218"/>
                  </a:lnTo>
                  <a:lnTo>
                    <a:pt x="86" y="216"/>
                  </a:lnTo>
                  <a:lnTo>
                    <a:pt x="85" y="213"/>
                  </a:lnTo>
                  <a:lnTo>
                    <a:pt x="84" y="209"/>
                  </a:lnTo>
                  <a:lnTo>
                    <a:pt x="83" y="206"/>
                  </a:lnTo>
                  <a:lnTo>
                    <a:pt x="77" y="201"/>
                  </a:lnTo>
                  <a:lnTo>
                    <a:pt x="74" y="200"/>
                  </a:lnTo>
                  <a:lnTo>
                    <a:pt x="70" y="200"/>
                  </a:lnTo>
                  <a:lnTo>
                    <a:pt x="66" y="200"/>
                  </a:lnTo>
                  <a:lnTo>
                    <a:pt x="61" y="196"/>
                  </a:lnTo>
                  <a:lnTo>
                    <a:pt x="55" y="188"/>
                  </a:lnTo>
                  <a:lnTo>
                    <a:pt x="55" y="188"/>
                  </a:lnTo>
                  <a:lnTo>
                    <a:pt x="54" y="184"/>
                  </a:lnTo>
                  <a:lnTo>
                    <a:pt x="48" y="182"/>
                  </a:lnTo>
                  <a:lnTo>
                    <a:pt x="49" y="176"/>
                  </a:lnTo>
                  <a:lnTo>
                    <a:pt x="50" y="174"/>
                  </a:lnTo>
                  <a:lnTo>
                    <a:pt x="50" y="173"/>
                  </a:lnTo>
                  <a:lnTo>
                    <a:pt x="49" y="167"/>
                  </a:lnTo>
                  <a:lnTo>
                    <a:pt x="45" y="165"/>
                  </a:lnTo>
                  <a:lnTo>
                    <a:pt x="45" y="159"/>
                  </a:lnTo>
                  <a:lnTo>
                    <a:pt x="44" y="157"/>
                  </a:lnTo>
                  <a:lnTo>
                    <a:pt x="45" y="154"/>
                  </a:lnTo>
                  <a:lnTo>
                    <a:pt x="45" y="147"/>
                  </a:lnTo>
                  <a:lnTo>
                    <a:pt x="44" y="146"/>
                  </a:lnTo>
                  <a:lnTo>
                    <a:pt x="42" y="144"/>
                  </a:lnTo>
                  <a:lnTo>
                    <a:pt x="42" y="142"/>
                  </a:lnTo>
                  <a:lnTo>
                    <a:pt x="42" y="138"/>
                  </a:lnTo>
                  <a:lnTo>
                    <a:pt x="47" y="134"/>
                  </a:lnTo>
                  <a:lnTo>
                    <a:pt x="47" y="130"/>
                  </a:lnTo>
                  <a:lnTo>
                    <a:pt x="44" y="128"/>
                  </a:lnTo>
                  <a:lnTo>
                    <a:pt x="37" y="123"/>
                  </a:lnTo>
                  <a:lnTo>
                    <a:pt x="34" y="123"/>
                  </a:lnTo>
                  <a:lnTo>
                    <a:pt x="33" y="122"/>
                  </a:lnTo>
                  <a:lnTo>
                    <a:pt x="30" y="115"/>
                  </a:lnTo>
                  <a:lnTo>
                    <a:pt x="33" y="108"/>
                  </a:lnTo>
                  <a:lnTo>
                    <a:pt x="33" y="107"/>
                  </a:lnTo>
                  <a:lnTo>
                    <a:pt x="26" y="106"/>
                  </a:lnTo>
                  <a:lnTo>
                    <a:pt x="23" y="106"/>
                  </a:lnTo>
                  <a:lnTo>
                    <a:pt x="23" y="105"/>
                  </a:lnTo>
                  <a:lnTo>
                    <a:pt x="22" y="101"/>
                  </a:lnTo>
                  <a:lnTo>
                    <a:pt x="25" y="99"/>
                  </a:lnTo>
                  <a:lnTo>
                    <a:pt x="21" y="94"/>
                  </a:lnTo>
                  <a:lnTo>
                    <a:pt x="21" y="93"/>
                  </a:lnTo>
                  <a:lnTo>
                    <a:pt x="22" y="91"/>
                  </a:lnTo>
                  <a:lnTo>
                    <a:pt x="22" y="86"/>
                  </a:lnTo>
                  <a:lnTo>
                    <a:pt x="21" y="85"/>
                  </a:lnTo>
                  <a:lnTo>
                    <a:pt x="19" y="84"/>
                  </a:lnTo>
                  <a:lnTo>
                    <a:pt x="18" y="81"/>
                  </a:lnTo>
                  <a:lnTo>
                    <a:pt x="20" y="76"/>
                  </a:lnTo>
                  <a:lnTo>
                    <a:pt x="20" y="74"/>
                  </a:lnTo>
                  <a:lnTo>
                    <a:pt x="18" y="73"/>
                  </a:lnTo>
                  <a:lnTo>
                    <a:pt x="14" y="72"/>
                  </a:lnTo>
                  <a:lnTo>
                    <a:pt x="12" y="71"/>
                  </a:lnTo>
                  <a:lnTo>
                    <a:pt x="5" y="72"/>
                  </a:lnTo>
                  <a:lnTo>
                    <a:pt x="4" y="71"/>
                  </a:lnTo>
                  <a:lnTo>
                    <a:pt x="4" y="69"/>
                  </a:lnTo>
                  <a:lnTo>
                    <a:pt x="3" y="66"/>
                  </a:lnTo>
                  <a:lnTo>
                    <a:pt x="1" y="65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3" y="61"/>
                  </a:lnTo>
                  <a:lnTo>
                    <a:pt x="5" y="58"/>
                  </a:lnTo>
                  <a:lnTo>
                    <a:pt x="6" y="54"/>
                  </a:lnTo>
                  <a:lnTo>
                    <a:pt x="8" y="52"/>
                  </a:lnTo>
                  <a:lnTo>
                    <a:pt x="10" y="51"/>
                  </a:lnTo>
                  <a:lnTo>
                    <a:pt x="10" y="49"/>
                  </a:lnTo>
                  <a:lnTo>
                    <a:pt x="6" y="48"/>
                  </a:lnTo>
                  <a:lnTo>
                    <a:pt x="5" y="45"/>
                  </a:lnTo>
                  <a:lnTo>
                    <a:pt x="4" y="37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7" y="32"/>
                  </a:lnTo>
                  <a:lnTo>
                    <a:pt x="10" y="32"/>
                  </a:lnTo>
                  <a:close/>
                </a:path>
              </a:pathLst>
            </a:custGeom>
            <a:solidFill>
              <a:schemeClr val="accent1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A6CB413-E1BB-4DA0-BFF5-65DD937AD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3350" y="4189413"/>
              <a:ext cx="111125" cy="134938"/>
            </a:xfrm>
            <a:custGeom>
              <a:avLst/>
              <a:gdLst>
                <a:gd name="T0" fmla="*/ 21 w 70"/>
                <a:gd name="T1" fmla="*/ 22 h 85"/>
                <a:gd name="T2" fmla="*/ 25 w 70"/>
                <a:gd name="T3" fmla="*/ 23 h 85"/>
                <a:gd name="T4" fmla="*/ 25 w 70"/>
                <a:gd name="T5" fmla="*/ 28 h 85"/>
                <a:gd name="T6" fmla="*/ 32 w 70"/>
                <a:gd name="T7" fmla="*/ 30 h 85"/>
                <a:gd name="T8" fmla="*/ 26 w 70"/>
                <a:gd name="T9" fmla="*/ 38 h 85"/>
                <a:gd name="T10" fmla="*/ 19 w 70"/>
                <a:gd name="T11" fmla="*/ 59 h 85"/>
                <a:gd name="T12" fmla="*/ 19 w 70"/>
                <a:gd name="T13" fmla="*/ 61 h 85"/>
                <a:gd name="T14" fmla="*/ 17 w 70"/>
                <a:gd name="T15" fmla="*/ 59 h 85"/>
                <a:gd name="T16" fmla="*/ 14 w 70"/>
                <a:gd name="T17" fmla="*/ 58 h 85"/>
                <a:gd name="T18" fmla="*/ 8 w 70"/>
                <a:gd name="T19" fmla="*/ 57 h 85"/>
                <a:gd name="T20" fmla="*/ 2 w 70"/>
                <a:gd name="T21" fmla="*/ 58 h 85"/>
                <a:gd name="T22" fmla="*/ 0 w 70"/>
                <a:gd name="T23" fmla="*/ 57 h 85"/>
                <a:gd name="T24" fmla="*/ 1 w 70"/>
                <a:gd name="T25" fmla="*/ 52 h 85"/>
                <a:gd name="T26" fmla="*/ 3 w 70"/>
                <a:gd name="T27" fmla="*/ 52 h 85"/>
                <a:gd name="T28" fmla="*/ 3 w 70"/>
                <a:gd name="T29" fmla="*/ 46 h 85"/>
                <a:gd name="T30" fmla="*/ 1 w 70"/>
                <a:gd name="T31" fmla="*/ 36 h 85"/>
                <a:gd name="T32" fmla="*/ 1 w 70"/>
                <a:gd name="T33" fmla="*/ 26 h 85"/>
                <a:gd name="T34" fmla="*/ 1 w 70"/>
                <a:gd name="T35" fmla="*/ 23 h 85"/>
                <a:gd name="T36" fmla="*/ 0 w 70"/>
                <a:gd name="T37" fmla="*/ 21 h 85"/>
                <a:gd name="T38" fmla="*/ 2 w 70"/>
                <a:gd name="T39" fmla="*/ 22 h 85"/>
                <a:gd name="T40" fmla="*/ 11 w 70"/>
                <a:gd name="T41" fmla="*/ 23 h 85"/>
                <a:gd name="T42" fmla="*/ 18 w 70"/>
                <a:gd name="T43" fmla="*/ 19 h 85"/>
                <a:gd name="T44" fmla="*/ 36 w 70"/>
                <a:gd name="T45" fmla="*/ 1 h 85"/>
                <a:gd name="T46" fmla="*/ 40 w 70"/>
                <a:gd name="T47" fmla="*/ 1 h 85"/>
                <a:gd name="T48" fmla="*/ 51 w 70"/>
                <a:gd name="T49" fmla="*/ 3 h 85"/>
                <a:gd name="T50" fmla="*/ 56 w 70"/>
                <a:gd name="T51" fmla="*/ 6 h 85"/>
                <a:gd name="T52" fmla="*/ 61 w 70"/>
                <a:gd name="T53" fmla="*/ 3 h 85"/>
                <a:gd name="T54" fmla="*/ 66 w 70"/>
                <a:gd name="T55" fmla="*/ 4 h 85"/>
                <a:gd name="T56" fmla="*/ 66 w 70"/>
                <a:gd name="T57" fmla="*/ 33 h 85"/>
                <a:gd name="T58" fmla="*/ 66 w 70"/>
                <a:gd name="T59" fmla="*/ 40 h 85"/>
                <a:gd name="T60" fmla="*/ 67 w 70"/>
                <a:gd name="T61" fmla="*/ 59 h 85"/>
                <a:gd name="T62" fmla="*/ 69 w 70"/>
                <a:gd name="T63" fmla="*/ 83 h 85"/>
                <a:gd name="T64" fmla="*/ 61 w 70"/>
                <a:gd name="T65" fmla="*/ 82 h 85"/>
                <a:gd name="T66" fmla="*/ 60 w 70"/>
                <a:gd name="T67" fmla="*/ 82 h 85"/>
                <a:gd name="T68" fmla="*/ 56 w 70"/>
                <a:gd name="T69" fmla="*/ 83 h 85"/>
                <a:gd name="T70" fmla="*/ 40 w 70"/>
                <a:gd name="T71" fmla="*/ 84 h 85"/>
                <a:gd name="T72" fmla="*/ 40 w 70"/>
                <a:gd name="T73" fmla="*/ 83 h 85"/>
                <a:gd name="T74" fmla="*/ 46 w 70"/>
                <a:gd name="T75" fmla="*/ 77 h 85"/>
                <a:gd name="T76" fmla="*/ 45 w 70"/>
                <a:gd name="T77" fmla="*/ 76 h 85"/>
                <a:gd name="T78" fmla="*/ 44 w 70"/>
                <a:gd name="T79" fmla="*/ 59 h 85"/>
                <a:gd name="T80" fmla="*/ 45 w 70"/>
                <a:gd name="T81" fmla="*/ 55 h 85"/>
                <a:gd name="T82" fmla="*/ 43 w 70"/>
                <a:gd name="T83" fmla="*/ 50 h 85"/>
                <a:gd name="T84" fmla="*/ 36 w 70"/>
                <a:gd name="T85" fmla="*/ 37 h 85"/>
                <a:gd name="T86" fmla="*/ 37 w 70"/>
                <a:gd name="T87" fmla="*/ 30 h 85"/>
                <a:gd name="T88" fmla="*/ 37 w 70"/>
                <a:gd name="T89" fmla="*/ 11 h 85"/>
                <a:gd name="T90" fmla="*/ 33 w 70"/>
                <a:gd name="T91" fmla="*/ 4 h 85"/>
                <a:gd name="T92" fmla="*/ 30 w 70"/>
                <a:gd name="T93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" h="85">
                  <a:moveTo>
                    <a:pt x="18" y="19"/>
                  </a:moveTo>
                  <a:lnTo>
                    <a:pt x="21" y="22"/>
                  </a:lnTo>
                  <a:lnTo>
                    <a:pt x="22" y="22"/>
                  </a:lnTo>
                  <a:lnTo>
                    <a:pt x="25" y="23"/>
                  </a:lnTo>
                  <a:lnTo>
                    <a:pt x="25" y="24"/>
                  </a:lnTo>
                  <a:lnTo>
                    <a:pt x="25" y="28"/>
                  </a:lnTo>
                  <a:lnTo>
                    <a:pt x="29" y="30"/>
                  </a:lnTo>
                  <a:lnTo>
                    <a:pt x="32" y="30"/>
                  </a:lnTo>
                  <a:lnTo>
                    <a:pt x="31" y="32"/>
                  </a:lnTo>
                  <a:lnTo>
                    <a:pt x="26" y="38"/>
                  </a:lnTo>
                  <a:lnTo>
                    <a:pt x="26" y="44"/>
                  </a:lnTo>
                  <a:lnTo>
                    <a:pt x="19" y="59"/>
                  </a:lnTo>
                  <a:lnTo>
                    <a:pt x="21" y="61"/>
                  </a:lnTo>
                  <a:lnTo>
                    <a:pt x="19" y="61"/>
                  </a:lnTo>
                  <a:lnTo>
                    <a:pt x="18" y="61"/>
                  </a:lnTo>
                  <a:lnTo>
                    <a:pt x="17" y="59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0" y="55"/>
                  </a:lnTo>
                  <a:lnTo>
                    <a:pt x="8" y="57"/>
                  </a:lnTo>
                  <a:lnTo>
                    <a:pt x="2" y="57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0" y="57"/>
                  </a:lnTo>
                  <a:lnTo>
                    <a:pt x="1" y="54"/>
                  </a:lnTo>
                  <a:lnTo>
                    <a:pt x="1" y="52"/>
                  </a:lnTo>
                  <a:lnTo>
                    <a:pt x="2" y="52"/>
                  </a:lnTo>
                  <a:lnTo>
                    <a:pt x="3" y="52"/>
                  </a:lnTo>
                  <a:lnTo>
                    <a:pt x="3" y="48"/>
                  </a:lnTo>
                  <a:lnTo>
                    <a:pt x="3" y="46"/>
                  </a:lnTo>
                  <a:lnTo>
                    <a:pt x="2" y="40"/>
                  </a:lnTo>
                  <a:lnTo>
                    <a:pt x="1" y="36"/>
                  </a:lnTo>
                  <a:lnTo>
                    <a:pt x="1" y="29"/>
                  </a:lnTo>
                  <a:lnTo>
                    <a:pt x="1" y="26"/>
                  </a:lnTo>
                  <a:lnTo>
                    <a:pt x="1" y="24"/>
                  </a:lnTo>
                  <a:lnTo>
                    <a:pt x="1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2" y="22"/>
                  </a:lnTo>
                  <a:lnTo>
                    <a:pt x="7" y="24"/>
                  </a:lnTo>
                  <a:lnTo>
                    <a:pt x="11" y="23"/>
                  </a:lnTo>
                  <a:lnTo>
                    <a:pt x="15" y="19"/>
                  </a:lnTo>
                  <a:lnTo>
                    <a:pt x="18" y="19"/>
                  </a:lnTo>
                  <a:close/>
                  <a:moveTo>
                    <a:pt x="32" y="1"/>
                  </a:moveTo>
                  <a:lnTo>
                    <a:pt x="36" y="1"/>
                  </a:lnTo>
                  <a:lnTo>
                    <a:pt x="37" y="0"/>
                  </a:lnTo>
                  <a:lnTo>
                    <a:pt x="40" y="1"/>
                  </a:lnTo>
                  <a:lnTo>
                    <a:pt x="46" y="3"/>
                  </a:lnTo>
                  <a:lnTo>
                    <a:pt x="51" y="3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9" y="4"/>
                  </a:lnTo>
                  <a:lnTo>
                    <a:pt x="61" y="3"/>
                  </a:lnTo>
                  <a:lnTo>
                    <a:pt x="65" y="3"/>
                  </a:lnTo>
                  <a:lnTo>
                    <a:pt x="66" y="4"/>
                  </a:lnTo>
                  <a:lnTo>
                    <a:pt x="66" y="19"/>
                  </a:lnTo>
                  <a:lnTo>
                    <a:pt x="66" y="33"/>
                  </a:lnTo>
                  <a:lnTo>
                    <a:pt x="66" y="36"/>
                  </a:lnTo>
                  <a:lnTo>
                    <a:pt x="66" y="40"/>
                  </a:lnTo>
                  <a:lnTo>
                    <a:pt x="67" y="53"/>
                  </a:lnTo>
                  <a:lnTo>
                    <a:pt x="67" y="59"/>
                  </a:lnTo>
                  <a:lnTo>
                    <a:pt x="70" y="83"/>
                  </a:lnTo>
                  <a:lnTo>
                    <a:pt x="69" y="83"/>
                  </a:lnTo>
                  <a:lnTo>
                    <a:pt x="66" y="82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60" y="82"/>
                  </a:lnTo>
                  <a:lnTo>
                    <a:pt x="58" y="83"/>
                  </a:lnTo>
                  <a:lnTo>
                    <a:pt x="56" y="83"/>
                  </a:lnTo>
                  <a:lnTo>
                    <a:pt x="43" y="85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40" y="83"/>
                  </a:lnTo>
                  <a:lnTo>
                    <a:pt x="43" y="81"/>
                  </a:lnTo>
                  <a:lnTo>
                    <a:pt x="46" y="77"/>
                  </a:lnTo>
                  <a:lnTo>
                    <a:pt x="46" y="77"/>
                  </a:lnTo>
                  <a:lnTo>
                    <a:pt x="45" y="76"/>
                  </a:lnTo>
                  <a:lnTo>
                    <a:pt x="46" y="68"/>
                  </a:lnTo>
                  <a:lnTo>
                    <a:pt x="44" y="59"/>
                  </a:lnTo>
                  <a:lnTo>
                    <a:pt x="45" y="58"/>
                  </a:lnTo>
                  <a:lnTo>
                    <a:pt x="45" y="55"/>
                  </a:lnTo>
                  <a:lnTo>
                    <a:pt x="44" y="51"/>
                  </a:lnTo>
                  <a:lnTo>
                    <a:pt x="43" y="50"/>
                  </a:lnTo>
                  <a:lnTo>
                    <a:pt x="43" y="46"/>
                  </a:lnTo>
                  <a:lnTo>
                    <a:pt x="36" y="37"/>
                  </a:lnTo>
                  <a:lnTo>
                    <a:pt x="34" y="35"/>
                  </a:lnTo>
                  <a:lnTo>
                    <a:pt x="37" y="30"/>
                  </a:lnTo>
                  <a:lnTo>
                    <a:pt x="38" y="23"/>
                  </a:lnTo>
                  <a:lnTo>
                    <a:pt x="37" y="11"/>
                  </a:lnTo>
                  <a:lnTo>
                    <a:pt x="34" y="7"/>
                  </a:lnTo>
                  <a:lnTo>
                    <a:pt x="33" y="4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BD00F-8070-44DD-AC5F-CD113C6B4B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7325" y="4086225"/>
              <a:ext cx="485775" cy="671513"/>
            </a:xfrm>
            <a:custGeom>
              <a:avLst/>
              <a:gdLst>
                <a:gd name="T0" fmla="*/ 48 w 306"/>
                <a:gd name="T1" fmla="*/ 257 h 423"/>
                <a:gd name="T2" fmla="*/ 49 w 306"/>
                <a:gd name="T3" fmla="*/ 219 h 423"/>
                <a:gd name="T4" fmla="*/ 41 w 306"/>
                <a:gd name="T5" fmla="*/ 222 h 423"/>
                <a:gd name="T6" fmla="*/ 244 w 306"/>
                <a:gd name="T7" fmla="*/ 13 h 423"/>
                <a:gd name="T8" fmla="*/ 258 w 306"/>
                <a:gd name="T9" fmla="*/ 28 h 423"/>
                <a:gd name="T10" fmla="*/ 275 w 306"/>
                <a:gd name="T11" fmla="*/ 28 h 423"/>
                <a:gd name="T12" fmla="*/ 293 w 306"/>
                <a:gd name="T13" fmla="*/ 37 h 423"/>
                <a:gd name="T14" fmla="*/ 300 w 306"/>
                <a:gd name="T15" fmla="*/ 47 h 423"/>
                <a:gd name="T16" fmla="*/ 302 w 306"/>
                <a:gd name="T17" fmla="*/ 67 h 423"/>
                <a:gd name="T18" fmla="*/ 302 w 306"/>
                <a:gd name="T19" fmla="*/ 89 h 423"/>
                <a:gd name="T20" fmla="*/ 269 w 306"/>
                <a:gd name="T21" fmla="*/ 108 h 423"/>
                <a:gd name="T22" fmla="*/ 249 w 306"/>
                <a:gd name="T23" fmla="*/ 113 h 423"/>
                <a:gd name="T24" fmla="*/ 226 w 306"/>
                <a:gd name="T25" fmla="*/ 120 h 423"/>
                <a:gd name="T26" fmla="*/ 214 w 306"/>
                <a:gd name="T27" fmla="*/ 140 h 423"/>
                <a:gd name="T28" fmla="*/ 204 w 306"/>
                <a:gd name="T29" fmla="*/ 171 h 423"/>
                <a:gd name="T30" fmla="*/ 203 w 306"/>
                <a:gd name="T31" fmla="*/ 197 h 423"/>
                <a:gd name="T32" fmla="*/ 192 w 306"/>
                <a:gd name="T33" fmla="*/ 219 h 423"/>
                <a:gd name="T34" fmla="*/ 186 w 306"/>
                <a:gd name="T35" fmla="*/ 237 h 423"/>
                <a:gd name="T36" fmla="*/ 188 w 306"/>
                <a:gd name="T37" fmla="*/ 263 h 423"/>
                <a:gd name="T38" fmla="*/ 182 w 306"/>
                <a:gd name="T39" fmla="*/ 280 h 423"/>
                <a:gd name="T40" fmla="*/ 202 w 306"/>
                <a:gd name="T41" fmla="*/ 289 h 423"/>
                <a:gd name="T42" fmla="*/ 207 w 306"/>
                <a:gd name="T43" fmla="*/ 314 h 423"/>
                <a:gd name="T44" fmla="*/ 216 w 306"/>
                <a:gd name="T45" fmla="*/ 338 h 423"/>
                <a:gd name="T46" fmla="*/ 227 w 306"/>
                <a:gd name="T47" fmla="*/ 362 h 423"/>
                <a:gd name="T48" fmla="*/ 231 w 306"/>
                <a:gd name="T49" fmla="*/ 397 h 423"/>
                <a:gd name="T50" fmla="*/ 230 w 306"/>
                <a:gd name="T51" fmla="*/ 409 h 423"/>
                <a:gd name="T52" fmla="*/ 216 w 306"/>
                <a:gd name="T53" fmla="*/ 421 h 423"/>
                <a:gd name="T54" fmla="*/ 189 w 306"/>
                <a:gd name="T55" fmla="*/ 398 h 423"/>
                <a:gd name="T56" fmla="*/ 180 w 306"/>
                <a:gd name="T57" fmla="*/ 419 h 423"/>
                <a:gd name="T58" fmla="*/ 160 w 306"/>
                <a:gd name="T59" fmla="*/ 416 h 423"/>
                <a:gd name="T60" fmla="*/ 145 w 306"/>
                <a:gd name="T61" fmla="*/ 410 h 423"/>
                <a:gd name="T62" fmla="*/ 134 w 306"/>
                <a:gd name="T63" fmla="*/ 411 h 423"/>
                <a:gd name="T64" fmla="*/ 133 w 306"/>
                <a:gd name="T65" fmla="*/ 406 h 423"/>
                <a:gd name="T66" fmla="*/ 120 w 306"/>
                <a:gd name="T67" fmla="*/ 397 h 423"/>
                <a:gd name="T68" fmla="*/ 115 w 306"/>
                <a:gd name="T69" fmla="*/ 395 h 423"/>
                <a:gd name="T70" fmla="*/ 85 w 306"/>
                <a:gd name="T71" fmla="*/ 395 h 423"/>
                <a:gd name="T72" fmla="*/ 66 w 306"/>
                <a:gd name="T73" fmla="*/ 383 h 423"/>
                <a:gd name="T74" fmla="*/ 76 w 306"/>
                <a:gd name="T75" fmla="*/ 345 h 423"/>
                <a:gd name="T76" fmla="*/ 47 w 306"/>
                <a:gd name="T77" fmla="*/ 327 h 423"/>
                <a:gd name="T78" fmla="*/ 53 w 306"/>
                <a:gd name="T79" fmla="*/ 316 h 423"/>
                <a:gd name="T80" fmla="*/ 55 w 306"/>
                <a:gd name="T81" fmla="*/ 308 h 423"/>
                <a:gd name="T82" fmla="*/ 38 w 306"/>
                <a:gd name="T83" fmla="*/ 301 h 423"/>
                <a:gd name="T84" fmla="*/ 49 w 306"/>
                <a:gd name="T85" fmla="*/ 273 h 423"/>
                <a:gd name="T86" fmla="*/ 56 w 306"/>
                <a:gd name="T87" fmla="*/ 233 h 423"/>
                <a:gd name="T88" fmla="*/ 49 w 306"/>
                <a:gd name="T89" fmla="*/ 208 h 423"/>
                <a:gd name="T90" fmla="*/ 35 w 306"/>
                <a:gd name="T91" fmla="*/ 197 h 423"/>
                <a:gd name="T92" fmla="*/ 40 w 306"/>
                <a:gd name="T93" fmla="*/ 194 h 423"/>
                <a:gd name="T94" fmla="*/ 32 w 306"/>
                <a:gd name="T95" fmla="*/ 188 h 423"/>
                <a:gd name="T96" fmla="*/ 28 w 306"/>
                <a:gd name="T97" fmla="*/ 190 h 423"/>
                <a:gd name="T98" fmla="*/ 9 w 306"/>
                <a:gd name="T99" fmla="*/ 175 h 423"/>
                <a:gd name="T100" fmla="*/ 5 w 306"/>
                <a:gd name="T101" fmla="*/ 153 h 423"/>
                <a:gd name="T102" fmla="*/ 26 w 306"/>
                <a:gd name="T103" fmla="*/ 149 h 423"/>
                <a:gd name="T104" fmla="*/ 38 w 306"/>
                <a:gd name="T105" fmla="*/ 157 h 423"/>
                <a:gd name="T106" fmla="*/ 57 w 306"/>
                <a:gd name="T107" fmla="*/ 141 h 423"/>
                <a:gd name="T108" fmla="*/ 66 w 306"/>
                <a:gd name="T109" fmla="*/ 126 h 423"/>
                <a:gd name="T110" fmla="*/ 85 w 306"/>
                <a:gd name="T111" fmla="*/ 115 h 423"/>
                <a:gd name="T112" fmla="*/ 99 w 306"/>
                <a:gd name="T113" fmla="*/ 82 h 423"/>
                <a:gd name="T114" fmla="*/ 107 w 306"/>
                <a:gd name="T115" fmla="*/ 59 h 423"/>
                <a:gd name="T116" fmla="*/ 115 w 306"/>
                <a:gd name="T117" fmla="*/ 39 h 423"/>
                <a:gd name="T118" fmla="*/ 117 w 306"/>
                <a:gd name="T119" fmla="*/ 27 h 423"/>
                <a:gd name="T120" fmla="*/ 144 w 306"/>
                <a:gd name="T121" fmla="*/ 55 h 423"/>
                <a:gd name="T122" fmla="*/ 166 w 306"/>
                <a:gd name="T123" fmla="*/ 32 h 423"/>
                <a:gd name="T124" fmla="*/ 196 w 306"/>
                <a:gd name="T125" fmla="*/ 1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6" h="423">
                  <a:moveTo>
                    <a:pt x="48" y="240"/>
                  </a:moveTo>
                  <a:lnTo>
                    <a:pt x="57" y="248"/>
                  </a:lnTo>
                  <a:lnTo>
                    <a:pt x="56" y="249"/>
                  </a:lnTo>
                  <a:lnTo>
                    <a:pt x="55" y="249"/>
                  </a:lnTo>
                  <a:lnTo>
                    <a:pt x="54" y="250"/>
                  </a:lnTo>
                  <a:lnTo>
                    <a:pt x="55" y="255"/>
                  </a:lnTo>
                  <a:lnTo>
                    <a:pt x="53" y="255"/>
                  </a:lnTo>
                  <a:lnTo>
                    <a:pt x="50" y="257"/>
                  </a:lnTo>
                  <a:lnTo>
                    <a:pt x="48" y="257"/>
                  </a:lnTo>
                  <a:lnTo>
                    <a:pt x="43" y="255"/>
                  </a:lnTo>
                  <a:lnTo>
                    <a:pt x="42" y="255"/>
                  </a:lnTo>
                  <a:lnTo>
                    <a:pt x="42" y="255"/>
                  </a:lnTo>
                  <a:lnTo>
                    <a:pt x="42" y="251"/>
                  </a:lnTo>
                  <a:lnTo>
                    <a:pt x="42" y="248"/>
                  </a:lnTo>
                  <a:lnTo>
                    <a:pt x="43" y="245"/>
                  </a:lnTo>
                  <a:lnTo>
                    <a:pt x="46" y="242"/>
                  </a:lnTo>
                  <a:lnTo>
                    <a:pt x="48" y="240"/>
                  </a:lnTo>
                  <a:close/>
                  <a:moveTo>
                    <a:pt x="49" y="219"/>
                  </a:moveTo>
                  <a:lnTo>
                    <a:pt x="56" y="222"/>
                  </a:lnTo>
                  <a:lnTo>
                    <a:pt x="57" y="226"/>
                  </a:lnTo>
                  <a:lnTo>
                    <a:pt x="53" y="235"/>
                  </a:lnTo>
                  <a:lnTo>
                    <a:pt x="53" y="235"/>
                  </a:lnTo>
                  <a:lnTo>
                    <a:pt x="50" y="234"/>
                  </a:lnTo>
                  <a:lnTo>
                    <a:pt x="48" y="235"/>
                  </a:lnTo>
                  <a:lnTo>
                    <a:pt x="44" y="236"/>
                  </a:lnTo>
                  <a:lnTo>
                    <a:pt x="41" y="227"/>
                  </a:lnTo>
                  <a:lnTo>
                    <a:pt x="41" y="222"/>
                  </a:lnTo>
                  <a:lnTo>
                    <a:pt x="41" y="220"/>
                  </a:lnTo>
                  <a:lnTo>
                    <a:pt x="42" y="218"/>
                  </a:lnTo>
                  <a:lnTo>
                    <a:pt x="44" y="219"/>
                  </a:lnTo>
                  <a:lnTo>
                    <a:pt x="49" y="219"/>
                  </a:lnTo>
                  <a:close/>
                  <a:moveTo>
                    <a:pt x="229" y="0"/>
                  </a:moveTo>
                  <a:lnTo>
                    <a:pt x="237" y="7"/>
                  </a:lnTo>
                  <a:lnTo>
                    <a:pt x="239" y="10"/>
                  </a:lnTo>
                  <a:lnTo>
                    <a:pt x="244" y="11"/>
                  </a:lnTo>
                  <a:lnTo>
                    <a:pt x="244" y="13"/>
                  </a:lnTo>
                  <a:lnTo>
                    <a:pt x="244" y="22"/>
                  </a:lnTo>
                  <a:lnTo>
                    <a:pt x="246" y="25"/>
                  </a:lnTo>
                  <a:lnTo>
                    <a:pt x="249" y="29"/>
                  </a:lnTo>
                  <a:lnTo>
                    <a:pt x="251" y="32"/>
                  </a:lnTo>
                  <a:lnTo>
                    <a:pt x="252" y="32"/>
                  </a:lnTo>
                  <a:lnTo>
                    <a:pt x="253" y="31"/>
                  </a:lnTo>
                  <a:lnTo>
                    <a:pt x="254" y="29"/>
                  </a:lnTo>
                  <a:lnTo>
                    <a:pt x="255" y="28"/>
                  </a:lnTo>
                  <a:lnTo>
                    <a:pt x="258" y="28"/>
                  </a:lnTo>
                  <a:lnTo>
                    <a:pt x="260" y="25"/>
                  </a:lnTo>
                  <a:lnTo>
                    <a:pt x="261" y="25"/>
                  </a:lnTo>
                  <a:lnTo>
                    <a:pt x="263" y="25"/>
                  </a:lnTo>
                  <a:lnTo>
                    <a:pt x="267" y="31"/>
                  </a:lnTo>
                  <a:lnTo>
                    <a:pt x="269" y="35"/>
                  </a:lnTo>
                  <a:lnTo>
                    <a:pt x="273" y="37"/>
                  </a:lnTo>
                  <a:lnTo>
                    <a:pt x="274" y="37"/>
                  </a:lnTo>
                  <a:lnTo>
                    <a:pt x="274" y="31"/>
                  </a:lnTo>
                  <a:lnTo>
                    <a:pt x="275" y="28"/>
                  </a:lnTo>
                  <a:lnTo>
                    <a:pt x="278" y="27"/>
                  </a:lnTo>
                  <a:lnTo>
                    <a:pt x="282" y="23"/>
                  </a:lnTo>
                  <a:lnTo>
                    <a:pt x="284" y="23"/>
                  </a:lnTo>
                  <a:lnTo>
                    <a:pt x="284" y="23"/>
                  </a:lnTo>
                  <a:lnTo>
                    <a:pt x="287" y="25"/>
                  </a:lnTo>
                  <a:lnTo>
                    <a:pt x="288" y="31"/>
                  </a:lnTo>
                  <a:lnTo>
                    <a:pt x="288" y="32"/>
                  </a:lnTo>
                  <a:lnTo>
                    <a:pt x="293" y="35"/>
                  </a:lnTo>
                  <a:lnTo>
                    <a:pt x="293" y="37"/>
                  </a:lnTo>
                  <a:lnTo>
                    <a:pt x="296" y="38"/>
                  </a:lnTo>
                  <a:lnTo>
                    <a:pt x="298" y="42"/>
                  </a:lnTo>
                  <a:lnTo>
                    <a:pt x="299" y="40"/>
                  </a:lnTo>
                  <a:lnTo>
                    <a:pt x="300" y="39"/>
                  </a:lnTo>
                  <a:lnTo>
                    <a:pt x="302" y="40"/>
                  </a:lnTo>
                  <a:lnTo>
                    <a:pt x="302" y="43"/>
                  </a:lnTo>
                  <a:lnTo>
                    <a:pt x="299" y="44"/>
                  </a:lnTo>
                  <a:lnTo>
                    <a:pt x="299" y="45"/>
                  </a:lnTo>
                  <a:lnTo>
                    <a:pt x="300" y="47"/>
                  </a:lnTo>
                  <a:lnTo>
                    <a:pt x="303" y="51"/>
                  </a:lnTo>
                  <a:lnTo>
                    <a:pt x="303" y="52"/>
                  </a:lnTo>
                  <a:lnTo>
                    <a:pt x="302" y="53"/>
                  </a:lnTo>
                  <a:lnTo>
                    <a:pt x="302" y="57"/>
                  </a:lnTo>
                  <a:lnTo>
                    <a:pt x="298" y="58"/>
                  </a:lnTo>
                  <a:lnTo>
                    <a:pt x="297" y="61"/>
                  </a:lnTo>
                  <a:lnTo>
                    <a:pt x="300" y="62"/>
                  </a:lnTo>
                  <a:lnTo>
                    <a:pt x="302" y="65"/>
                  </a:lnTo>
                  <a:lnTo>
                    <a:pt x="302" y="67"/>
                  </a:lnTo>
                  <a:lnTo>
                    <a:pt x="300" y="73"/>
                  </a:lnTo>
                  <a:lnTo>
                    <a:pt x="302" y="74"/>
                  </a:lnTo>
                  <a:lnTo>
                    <a:pt x="304" y="74"/>
                  </a:lnTo>
                  <a:lnTo>
                    <a:pt x="306" y="75"/>
                  </a:lnTo>
                  <a:lnTo>
                    <a:pt x="305" y="82"/>
                  </a:lnTo>
                  <a:lnTo>
                    <a:pt x="306" y="84"/>
                  </a:lnTo>
                  <a:lnTo>
                    <a:pt x="306" y="86"/>
                  </a:lnTo>
                  <a:lnTo>
                    <a:pt x="304" y="89"/>
                  </a:lnTo>
                  <a:lnTo>
                    <a:pt x="302" y="89"/>
                  </a:lnTo>
                  <a:lnTo>
                    <a:pt x="299" y="91"/>
                  </a:lnTo>
                  <a:lnTo>
                    <a:pt x="299" y="93"/>
                  </a:lnTo>
                  <a:lnTo>
                    <a:pt x="300" y="97"/>
                  </a:lnTo>
                  <a:lnTo>
                    <a:pt x="300" y="98"/>
                  </a:lnTo>
                  <a:lnTo>
                    <a:pt x="292" y="108"/>
                  </a:lnTo>
                  <a:lnTo>
                    <a:pt x="290" y="109"/>
                  </a:lnTo>
                  <a:lnTo>
                    <a:pt x="285" y="110"/>
                  </a:lnTo>
                  <a:lnTo>
                    <a:pt x="277" y="109"/>
                  </a:lnTo>
                  <a:lnTo>
                    <a:pt x="269" y="108"/>
                  </a:lnTo>
                  <a:lnTo>
                    <a:pt x="260" y="101"/>
                  </a:lnTo>
                  <a:lnTo>
                    <a:pt x="259" y="100"/>
                  </a:lnTo>
                  <a:lnTo>
                    <a:pt x="259" y="102"/>
                  </a:lnTo>
                  <a:lnTo>
                    <a:pt x="260" y="103"/>
                  </a:lnTo>
                  <a:lnTo>
                    <a:pt x="260" y="105"/>
                  </a:lnTo>
                  <a:lnTo>
                    <a:pt x="258" y="110"/>
                  </a:lnTo>
                  <a:lnTo>
                    <a:pt x="253" y="111"/>
                  </a:lnTo>
                  <a:lnTo>
                    <a:pt x="252" y="112"/>
                  </a:lnTo>
                  <a:lnTo>
                    <a:pt x="249" y="113"/>
                  </a:lnTo>
                  <a:lnTo>
                    <a:pt x="247" y="113"/>
                  </a:lnTo>
                  <a:lnTo>
                    <a:pt x="239" y="111"/>
                  </a:lnTo>
                  <a:lnTo>
                    <a:pt x="236" y="108"/>
                  </a:lnTo>
                  <a:lnTo>
                    <a:pt x="232" y="106"/>
                  </a:lnTo>
                  <a:lnTo>
                    <a:pt x="232" y="108"/>
                  </a:lnTo>
                  <a:lnTo>
                    <a:pt x="231" y="112"/>
                  </a:lnTo>
                  <a:lnTo>
                    <a:pt x="229" y="113"/>
                  </a:lnTo>
                  <a:lnTo>
                    <a:pt x="227" y="116"/>
                  </a:lnTo>
                  <a:lnTo>
                    <a:pt x="226" y="120"/>
                  </a:lnTo>
                  <a:lnTo>
                    <a:pt x="224" y="122"/>
                  </a:lnTo>
                  <a:lnTo>
                    <a:pt x="222" y="12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8" y="126"/>
                  </a:lnTo>
                  <a:lnTo>
                    <a:pt x="218" y="128"/>
                  </a:lnTo>
                  <a:lnTo>
                    <a:pt x="216" y="133"/>
                  </a:lnTo>
                  <a:lnTo>
                    <a:pt x="216" y="137"/>
                  </a:lnTo>
                  <a:lnTo>
                    <a:pt x="214" y="140"/>
                  </a:lnTo>
                  <a:lnTo>
                    <a:pt x="212" y="142"/>
                  </a:lnTo>
                  <a:lnTo>
                    <a:pt x="212" y="146"/>
                  </a:lnTo>
                  <a:lnTo>
                    <a:pt x="211" y="147"/>
                  </a:lnTo>
                  <a:lnTo>
                    <a:pt x="211" y="150"/>
                  </a:lnTo>
                  <a:lnTo>
                    <a:pt x="210" y="155"/>
                  </a:lnTo>
                  <a:lnTo>
                    <a:pt x="211" y="159"/>
                  </a:lnTo>
                  <a:lnTo>
                    <a:pt x="208" y="162"/>
                  </a:lnTo>
                  <a:lnTo>
                    <a:pt x="207" y="169"/>
                  </a:lnTo>
                  <a:lnTo>
                    <a:pt x="204" y="171"/>
                  </a:lnTo>
                  <a:lnTo>
                    <a:pt x="204" y="172"/>
                  </a:lnTo>
                  <a:lnTo>
                    <a:pt x="204" y="174"/>
                  </a:lnTo>
                  <a:lnTo>
                    <a:pt x="201" y="178"/>
                  </a:lnTo>
                  <a:lnTo>
                    <a:pt x="201" y="181"/>
                  </a:lnTo>
                  <a:lnTo>
                    <a:pt x="204" y="184"/>
                  </a:lnTo>
                  <a:lnTo>
                    <a:pt x="204" y="188"/>
                  </a:lnTo>
                  <a:lnTo>
                    <a:pt x="205" y="193"/>
                  </a:lnTo>
                  <a:lnTo>
                    <a:pt x="204" y="196"/>
                  </a:lnTo>
                  <a:lnTo>
                    <a:pt x="203" y="197"/>
                  </a:lnTo>
                  <a:lnTo>
                    <a:pt x="202" y="198"/>
                  </a:lnTo>
                  <a:lnTo>
                    <a:pt x="204" y="200"/>
                  </a:lnTo>
                  <a:lnTo>
                    <a:pt x="198" y="201"/>
                  </a:lnTo>
                  <a:lnTo>
                    <a:pt x="196" y="204"/>
                  </a:lnTo>
                  <a:lnTo>
                    <a:pt x="196" y="206"/>
                  </a:lnTo>
                  <a:lnTo>
                    <a:pt x="197" y="210"/>
                  </a:lnTo>
                  <a:lnTo>
                    <a:pt x="197" y="211"/>
                  </a:lnTo>
                  <a:lnTo>
                    <a:pt x="195" y="218"/>
                  </a:lnTo>
                  <a:lnTo>
                    <a:pt x="192" y="219"/>
                  </a:lnTo>
                  <a:lnTo>
                    <a:pt x="190" y="220"/>
                  </a:lnTo>
                  <a:lnTo>
                    <a:pt x="193" y="227"/>
                  </a:lnTo>
                  <a:lnTo>
                    <a:pt x="192" y="228"/>
                  </a:lnTo>
                  <a:lnTo>
                    <a:pt x="188" y="229"/>
                  </a:lnTo>
                  <a:lnTo>
                    <a:pt x="185" y="228"/>
                  </a:lnTo>
                  <a:lnTo>
                    <a:pt x="183" y="230"/>
                  </a:lnTo>
                  <a:lnTo>
                    <a:pt x="183" y="233"/>
                  </a:lnTo>
                  <a:lnTo>
                    <a:pt x="185" y="235"/>
                  </a:lnTo>
                  <a:lnTo>
                    <a:pt x="186" y="237"/>
                  </a:lnTo>
                  <a:lnTo>
                    <a:pt x="189" y="243"/>
                  </a:lnTo>
                  <a:lnTo>
                    <a:pt x="192" y="247"/>
                  </a:lnTo>
                  <a:lnTo>
                    <a:pt x="192" y="247"/>
                  </a:lnTo>
                  <a:lnTo>
                    <a:pt x="189" y="247"/>
                  </a:lnTo>
                  <a:lnTo>
                    <a:pt x="188" y="248"/>
                  </a:lnTo>
                  <a:lnTo>
                    <a:pt x="186" y="250"/>
                  </a:lnTo>
                  <a:lnTo>
                    <a:pt x="186" y="252"/>
                  </a:lnTo>
                  <a:lnTo>
                    <a:pt x="187" y="260"/>
                  </a:lnTo>
                  <a:lnTo>
                    <a:pt x="188" y="263"/>
                  </a:lnTo>
                  <a:lnTo>
                    <a:pt x="192" y="264"/>
                  </a:lnTo>
                  <a:lnTo>
                    <a:pt x="192" y="266"/>
                  </a:lnTo>
                  <a:lnTo>
                    <a:pt x="190" y="267"/>
                  </a:lnTo>
                  <a:lnTo>
                    <a:pt x="188" y="269"/>
                  </a:lnTo>
                  <a:lnTo>
                    <a:pt x="187" y="273"/>
                  </a:lnTo>
                  <a:lnTo>
                    <a:pt x="186" y="276"/>
                  </a:lnTo>
                  <a:lnTo>
                    <a:pt x="182" y="277"/>
                  </a:lnTo>
                  <a:lnTo>
                    <a:pt x="182" y="279"/>
                  </a:lnTo>
                  <a:lnTo>
                    <a:pt x="182" y="280"/>
                  </a:lnTo>
                  <a:lnTo>
                    <a:pt x="183" y="280"/>
                  </a:lnTo>
                  <a:lnTo>
                    <a:pt x="186" y="281"/>
                  </a:lnTo>
                  <a:lnTo>
                    <a:pt x="186" y="284"/>
                  </a:lnTo>
                  <a:lnTo>
                    <a:pt x="187" y="286"/>
                  </a:lnTo>
                  <a:lnTo>
                    <a:pt x="187" y="287"/>
                  </a:lnTo>
                  <a:lnTo>
                    <a:pt x="194" y="286"/>
                  </a:lnTo>
                  <a:lnTo>
                    <a:pt x="196" y="287"/>
                  </a:lnTo>
                  <a:lnTo>
                    <a:pt x="200" y="288"/>
                  </a:lnTo>
                  <a:lnTo>
                    <a:pt x="202" y="289"/>
                  </a:lnTo>
                  <a:lnTo>
                    <a:pt x="203" y="291"/>
                  </a:lnTo>
                  <a:lnTo>
                    <a:pt x="200" y="296"/>
                  </a:lnTo>
                  <a:lnTo>
                    <a:pt x="201" y="298"/>
                  </a:lnTo>
                  <a:lnTo>
                    <a:pt x="203" y="300"/>
                  </a:lnTo>
                  <a:lnTo>
                    <a:pt x="204" y="301"/>
                  </a:lnTo>
                  <a:lnTo>
                    <a:pt x="204" y="306"/>
                  </a:lnTo>
                  <a:lnTo>
                    <a:pt x="203" y="308"/>
                  </a:lnTo>
                  <a:lnTo>
                    <a:pt x="203" y="309"/>
                  </a:lnTo>
                  <a:lnTo>
                    <a:pt x="207" y="314"/>
                  </a:lnTo>
                  <a:lnTo>
                    <a:pt x="204" y="316"/>
                  </a:lnTo>
                  <a:lnTo>
                    <a:pt x="205" y="318"/>
                  </a:lnTo>
                  <a:lnTo>
                    <a:pt x="207" y="321"/>
                  </a:lnTo>
                  <a:lnTo>
                    <a:pt x="208" y="321"/>
                  </a:lnTo>
                  <a:lnTo>
                    <a:pt x="215" y="322"/>
                  </a:lnTo>
                  <a:lnTo>
                    <a:pt x="215" y="323"/>
                  </a:lnTo>
                  <a:lnTo>
                    <a:pt x="212" y="330"/>
                  </a:lnTo>
                  <a:lnTo>
                    <a:pt x="215" y="337"/>
                  </a:lnTo>
                  <a:lnTo>
                    <a:pt x="216" y="338"/>
                  </a:lnTo>
                  <a:lnTo>
                    <a:pt x="219" y="338"/>
                  </a:lnTo>
                  <a:lnTo>
                    <a:pt x="226" y="343"/>
                  </a:lnTo>
                  <a:lnTo>
                    <a:pt x="229" y="345"/>
                  </a:lnTo>
                  <a:lnTo>
                    <a:pt x="229" y="349"/>
                  </a:lnTo>
                  <a:lnTo>
                    <a:pt x="225" y="353"/>
                  </a:lnTo>
                  <a:lnTo>
                    <a:pt x="224" y="357"/>
                  </a:lnTo>
                  <a:lnTo>
                    <a:pt x="224" y="359"/>
                  </a:lnTo>
                  <a:lnTo>
                    <a:pt x="227" y="360"/>
                  </a:lnTo>
                  <a:lnTo>
                    <a:pt x="227" y="362"/>
                  </a:lnTo>
                  <a:lnTo>
                    <a:pt x="227" y="369"/>
                  </a:lnTo>
                  <a:lnTo>
                    <a:pt x="227" y="372"/>
                  </a:lnTo>
                  <a:lnTo>
                    <a:pt x="227" y="374"/>
                  </a:lnTo>
                  <a:lnTo>
                    <a:pt x="227" y="379"/>
                  </a:lnTo>
                  <a:lnTo>
                    <a:pt x="231" y="382"/>
                  </a:lnTo>
                  <a:lnTo>
                    <a:pt x="233" y="388"/>
                  </a:lnTo>
                  <a:lnTo>
                    <a:pt x="233" y="389"/>
                  </a:lnTo>
                  <a:lnTo>
                    <a:pt x="231" y="391"/>
                  </a:lnTo>
                  <a:lnTo>
                    <a:pt x="231" y="397"/>
                  </a:lnTo>
                  <a:lnTo>
                    <a:pt x="236" y="399"/>
                  </a:lnTo>
                  <a:lnTo>
                    <a:pt x="237" y="403"/>
                  </a:lnTo>
                  <a:lnTo>
                    <a:pt x="237" y="403"/>
                  </a:lnTo>
                  <a:lnTo>
                    <a:pt x="232" y="403"/>
                  </a:lnTo>
                  <a:lnTo>
                    <a:pt x="232" y="404"/>
                  </a:lnTo>
                  <a:lnTo>
                    <a:pt x="233" y="405"/>
                  </a:lnTo>
                  <a:lnTo>
                    <a:pt x="232" y="408"/>
                  </a:lnTo>
                  <a:lnTo>
                    <a:pt x="231" y="410"/>
                  </a:lnTo>
                  <a:lnTo>
                    <a:pt x="230" y="409"/>
                  </a:lnTo>
                  <a:lnTo>
                    <a:pt x="229" y="410"/>
                  </a:lnTo>
                  <a:lnTo>
                    <a:pt x="227" y="412"/>
                  </a:lnTo>
                  <a:lnTo>
                    <a:pt x="229" y="415"/>
                  </a:lnTo>
                  <a:lnTo>
                    <a:pt x="227" y="416"/>
                  </a:lnTo>
                  <a:lnTo>
                    <a:pt x="225" y="417"/>
                  </a:lnTo>
                  <a:lnTo>
                    <a:pt x="223" y="418"/>
                  </a:lnTo>
                  <a:lnTo>
                    <a:pt x="222" y="421"/>
                  </a:lnTo>
                  <a:lnTo>
                    <a:pt x="218" y="421"/>
                  </a:lnTo>
                  <a:lnTo>
                    <a:pt x="216" y="421"/>
                  </a:lnTo>
                  <a:lnTo>
                    <a:pt x="210" y="415"/>
                  </a:lnTo>
                  <a:lnTo>
                    <a:pt x="204" y="412"/>
                  </a:lnTo>
                  <a:lnTo>
                    <a:pt x="203" y="409"/>
                  </a:lnTo>
                  <a:lnTo>
                    <a:pt x="202" y="409"/>
                  </a:lnTo>
                  <a:lnTo>
                    <a:pt x="198" y="408"/>
                  </a:lnTo>
                  <a:lnTo>
                    <a:pt x="194" y="404"/>
                  </a:lnTo>
                  <a:lnTo>
                    <a:pt x="193" y="404"/>
                  </a:lnTo>
                  <a:lnTo>
                    <a:pt x="192" y="401"/>
                  </a:lnTo>
                  <a:lnTo>
                    <a:pt x="189" y="398"/>
                  </a:lnTo>
                  <a:lnTo>
                    <a:pt x="187" y="398"/>
                  </a:lnTo>
                  <a:lnTo>
                    <a:pt x="185" y="399"/>
                  </a:lnTo>
                  <a:lnTo>
                    <a:pt x="183" y="399"/>
                  </a:lnTo>
                  <a:lnTo>
                    <a:pt x="182" y="401"/>
                  </a:lnTo>
                  <a:lnTo>
                    <a:pt x="181" y="403"/>
                  </a:lnTo>
                  <a:lnTo>
                    <a:pt x="185" y="413"/>
                  </a:lnTo>
                  <a:lnTo>
                    <a:pt x="185" y="418"/>
                  </a:lnTo>
                  <a:lnTo>
                    <a:pt x="183" y="419"/>
                  </a:lnTo>
                  <a:lnTo>
                    <a:pt x="180" y="419"/>
                  </a:lnTo>
                  <a:lnTo>
                    <a:pt x="178" y="421"/>
                  </a:lnTo>
                  <a:lnTo>
                    <a:pt x="175" y="421"/>
                  </a:lnTo>
                  <a:lnTo>
                    <a:pt x="172" y="423"/>
                  </a:lnTo>
                  <a:lnTo>
                    <a:pt x="168" y="423"/>
                  </a:lnTo>
                  <a:lnTo>
                    <a:pt x="166" y="421"/>
                  </a:lnTo>
                  <a:lnTo>
                    <a:pt x="166" y="416"/>
                  </a:lnTo>
                  <a:lnTo>
                    <a:pt x="167" y="413"/>
                  </a:lnTo>
                  <a:lnTo>
                    <a:pt x="166" y="413"/>
                  </a:lnTo>
                  <a:lnTo>
                    <a:pt x="160" y="416"/>
                  </a:lnTo>
                  <a:lnTo>
                    <a:pt x="158" y="413"/>
                  </a:lnTo>
                  <a:lnTo>
                    <a:pt x="157" y="413"/>
                  </a:lnTo>
                  <a:lnTo>
                    <a:pt x="152" y="415"/>
                  </a:lnTo>
                  <a:lnTo>
                    <a:pt x="150" y="411"/>
                  </a:lnTo>
                  <a:lnTo>
                    <a:pt x="149" y="409"/>
                  </a:lnTo>
                  <a:lnTo>
                    <a:pt x="149" y="409"/>
                  </a:lnTo>
                  <a:lnTo>
                    <a:pt x="149" y="411"/>
                  </a:lnTo>
                  <a:lnTo>
                    <a:pt x="146" y="411"/>
                  </a:lnTo>
                  <a:lnTo>
                    <a:pt x="145" y="410"/>
                  </a:lnTo>
                  <a:lnTo>
                    <a:pt x="146" y="408"/>
                  </a:lnTo>
                  <a:lnTo>
                    <a:pt x="145" y="405"/>
                  </a:lnTo>
                  <a:lnTo>
                    <a:pt x="143" y="409"/>
                  </a:lnTo>
                  <a:lnTo>
                    <a:pt x="141" y="409"/>
                  </a:lnTo>
                  <a:lnTo>
                    <a:pt x="141" y="411"/>
                  </a:lnTo>
                  <a:lnTo>
                    <a:pt x="139" y="411"/>
                  </a:lnTo>
                  <a:lnTo>
                    <a:pt x="137" y="409"/>
                  </a:lnTo>
                  <a:lnTo>
                    <a:pt x="135" y="411"/>
                  </a:lnTo>
                  <a:lnTo>
                    <a:pt x="134" y="411"/>
                  </a:lnTo>
                  <a:lnTo>
                    <a:pt x="134" y="410"/>
                  </a:lnTo>
                  <a:lnTo>
                    <a:pt x="135" y="405"/>
                  </a:lnTo>
                  <a:lnTo>
                    <a:pt x="136" y="405"/>
                  </a:lnTo>
                  <a:lnTo>
                    <a:pt x="138" y="406"/>
                  </a:lnTo>
                  <a:lnTo>
                    <a:pt x="138" y="406"/>
                  </a:lnTo>
                  <a:lnTo>
                    <a:pt x="137" y="404"/>
                  </a:lnTo>
                  <a:lnTo>
                    <a:pt x="137" y="402"/>
                  </a:lnTo>
                  <a:lnTo>
                    <a:pt x="136" y="402"/>
                  </a:lnTo>
                  <a:lnTo>
                    <a:pt x="133" y="406"/>
                  </a:lnTo>
                  <a:lnTo>
                    <a:pt x="131" y="406"/>
                  </a:lnTo>
                  <a:lnTo>
                    <a:pt x="130" y="402"/>
                  </a:lnTo>
                  <a:lnTo>
                    <a:pt x="130" y="399"/>
                  </a:lnTo>
                  <a:lnTo>
                    <a:pt x="126" y="401"/>
                  </a:lnTo>
                  <a:lnTo>
                    <a:pt x="126" y="401"/>
                  </a:lnTo>
                  <a:lnTo>
                    <a:pt x="126" y="398"/>
                  </a:lnTo>
                  <a:lnTo>
                    <a:pt x="124" y="398"/>
                  </a:lnTo>
                  <a:lnTo>
                    <a:pt x="123" y="397"/>
                  </a:lnTo>
                  <a:lnTo>
                    <a:pt x="120" y="397"/>
                  </a:lnTo>
                  <a:lnTo>
                    <a:pt x="119" y="398"/>
                  </a:lnTo>
                  <a:lnTo>
                    <a:pt x="117" y="402"/>
                  </a:lnTo>
                  <a:lnTo>
                    <a:pt x="116" y="403"/>
                  </a:lnTo>
                  <a:lnTo>
                    <a:pt x="114" y="403"/>
                  </a:lnTo>
                  <a:lnTo>
                    <a:pt x="113" y="402"/>
                  </a:lnTo>
                  <a:lnTo>
                    <a:pt x="113" y="399"/>
                  </a:lnTo>
                  <a:lnTo>
                    <a:pt x="113" y="397"/>
                  </a:lnTo>
                  <a:lnTo>
                    <a:pt x="115" y="396"/>
                  </a:lnTo>
                  <a:lnTo>
                    <a:pt x="115" y="395"/>
                  </a:lnTo>
                  <a:lnTo>
                    <a:pt x="114" y="394"/>
                  </a:lnTo>
                  <a:lnTo>
                    <a:pt x="109" y="393"/>
                  </a:lnTo>
                  <a:lnTo>
                    <a:pt x="108" y="391"/>
                  </a:lnTo>
                  <a:lnTo>
                    <a:pt x="108" y="386"/>
                  </a:lnTo>
                  <a:lnTo>
                    <a:pt x="108" y="386"/>
                  </a:lnTo>
                  <a:lnTo>
                    <a:pt x="101" y="388"/>
                  </a:lnTo>
                  <a:lnTo>
                    <a:pt x="87" y="389"/>
                  </a:lnTo>
                  <a:lnTo>
                    <a:pt x="86" y="390"/>
                  </a:lnTo>
                  <a:lnTo>
                    <a:pt x="85" y="395"/>
                  </a:lnTo>
                  <a:lnTo>
                    <a:pt x="84" y="397"/>
                  </a:lnTo>
                  <a:lnTo>
                    <a:pt x="84" y="397"/>
                  </a:lnTo>
                  <a:lnTo>
                    <a:pt x="86" y="389"/>
                  </a:lnTo>
                  <a:lnTo>
                    <a:pt x="86" y="387"/>
                  </a:lnTo>
                  <a:lnTo>
                    <a:pt x="83" y="387"/>
                  </a:lnTo>
                  <a:lnTo>
                    <a:pt x="80" y="388"/>
                  </a:lnTo>
                  <a:lnTo>
                    <a:pt x="78" y="389"/>
                  </a:lnTo>
                  <a:lnTo>
                    <a:pt x="73" y="388"/>
                  </a:lnTo>
                  <a:lnTo>
                    <a:pt x="66" y="383"/>
                  </a:lnTo>
                  <a:lnTo>
                    <a:pt x="64" y="377"/>
                  </a:lnTo>
                  <a:lnTo>
                    <a:pt x="64" y="369"/>
                  </a:lnTo>
                  <a:lnTo>
                    <a:pt x="64" y="362"/>
                  </a:lnTo>
                  <a:lnTo>
                    <a:pt x="65" y="360"/>
                  </a:lnTo>
                  <a:lnTo>
                    <a:pt x="66" y="360"/>
                  </a:lnTo>
                  <a:lnTo>
                    <a:pt x="69" y="359"/>
                  </a:lnTo>
                  <a:lnTo>
                    <a:pt x="75" y="357"/>
                  </a:lnTo>
                  <a:lnTo>
                    <a:pt x="77" y="352"/>
                  </a:lnTo>
                  <a:lnTo>
                    <a:pt x="76" y="345"/>
                  </a:lnTo>
                  <a:lnTo>
                    <a:pt x="73" y="342"/>
                  </a:lnTo>
                  <a:lnTo>
                    <a:pt x="70" y="339"/>
                  </a:lnTo>
                  <a:lnTo>
                    <a:pt x="65" y="332"/>
                  </a:lnTo>
                  <a:lnTo>
                    <a:pt x="63" y="331"/>
                  </a:lnTo>
                  <a:lnTo>
                    <a:pt x="57" y="329"/>
                  </a:lnTo>
                  <a:lnTo>
                    <a:pt x="53" y="329"/>
                  </a:lnTo>
                  <a:lnTo>
                    <a:pt x="50" y="331"/>
                  </a:lnTo>
                  <a:lnTo>
                    <a:pt x="48" y="330"/>
                  </a:lnTo>
                  <a:lnTo>
                    <a:pt x="47" y="327"/>
                  </a:lnTo>
                  <a:lnTo>
                    <a:pt x="46" y="325"/>
                  </a:lnTo>
                  <a:lnTo>
                    <a:pt x="46" y="324"/>
                  </a:lnTo>
                  <a:lnTo>
                    <a:pt x="47" y="323"/>
                  </a:lnTo>
                  <a:lnTo>
                    <a:pt x="47" y="321"/>
                  </a:lnTo>
                  <a:lnTo>
                    <a:pt x="44" y="318"/>
                  </a:lnTo>
                  <a:lnTo>
                    <a:pt x="43" y="315"/>
                  </a:lnTo>
                  <a:lnTo>
                    <a:pt x="47" y="316"/>
                  </a:lnTo>
                  <a:lnTo>
                    <a:pt x="49" y="317"/>
                  </a:lnTo>
                  <a:lnTo>
                    <a:pt x="53" y="316"/>
                  </a:lnTo>
                  <a:lnTo>
                    <a:pt x="55" y="315"/>
                  </a:lnTo>
                  <a:lnTo>
                    <a:pt x="56" y="314"/>
                  </a:lnTo>
                  <a:lnTo>
                    <a:pt x="57" y="311"/>
                  </a:lnTo>
                  <a:lnTo>
                    <a:pt x="57" y="308"/>
                  </a:lnTo>
                  <a:lnTo>
                    <a:pt x="58" y="304"/>
                  </a:lnTo>
                  <a:lnTo>
                    <a:pt x="58" y="301"/>
                  </a:lnTo>
                  <a:lnTo>
                    <a:pt x="56" y="301"/>
                  </a:lnTo>
                  <a:lnTo>
                    <a:pt x="57" y="302"/>
                  </a:lnTo>
                  <a:lnTo>
                    <a:pt x="55" y="308"/>
                  </a:lnTo>
                  <a:lnTo>
                    <a:pt x="55" y="311"/>
                  </a:lnTo>
                  <a:lnTo>
                    <a:pt x="53" y="315"/>
                  </a:lnTo>
                  <a:lnTo>
                    <a:pt x="47" y="314"/>
                  </a:lnTo>
                  <a:lnTo>
                    <a:pt x="43" y="313"/>
                  </a:lnTo>
                  <a:lnTo>
                    <a:pt x="42" y="306"/>
                  </a:lnTo>
                  <a:lnTo>
                    <a:pt x="41" y="303"/>
                  </a:lnTo>
                  <a:lnTo>
                    <a:pt x="40" y="302"/>
                  </a:lnTo>
                  <a:lnTo>
                    <a:pt x="38" y="303"/>
                  </a:lnTo>
                  <a:lnTo>
                    <a:pt x="38" y="301"/>
                  </a:lnTo>
                  <a:lnTo>
                    <a:pt x="39" y="299"/>
                  </a:lnTo>
                  <a:lnTo>
                    <a:pt x="42" y="291"/>
                  </a:lnTo>
                  <a:lnTo>
                    <a:pt x="42" y="284"/>
                  </a:lnTo>
                  <a:lnTo>
                    <a:pt x="42" y="282"/>
                  </a:lnTo>
                  <a:lnTo>
                    <a:pt x="43" y="280"/>
                  </a:lnTo>
                  <a:lnTo>
                    <a:pt x="44" y="281"/>
                  </a:lnTo>
                  <a:lnTo>
                    <a:pt x="47" y="281"/>
                  </a:lnTo>
                  <a:lnTo>
                    <a:pt x="48" y="279"/>
                  </a:lnTo>
                  <a:lnTo>
                    <a:pt x="49" y="273"/>
                  </a:lnTo>
                  <a:lnTo>
                    <a:pt x="48" y="265"/>
                  </a:lnTo>
                  <a:lnTo>
                    <a:pt x="49" y="263"/>
                  </a:lnTo>
                  <a:lnTo>
                    <a:pt x="54" y="259"/>
                  </a:lnTo>
                  <a:lnTo>
                    <a:pt x="56" y="254"/>
                  </a:lnTo>
                  <a:lnTo>
                    <a:pt x="55" y="250"/>
                  </a:lnTo>
                  <a:lnTo>
                    <a:pt x="57" y="249"/>
                  </a:lnTo>
                  <a:lnTo>
                    <a:pt x="57" y="248"/>
                  </a:lnTo>
                  <a:lnTo>
                    <a:pt x="49" y="240"/>
                  </a:lnTo>
                  <a:lnTo>
                    <a:pt x="56" y="233"/>
                  </a:lnTo>
                  <a:lnTo>
                    <a:pt x="58" y="225"/>
                  </a:lnTo>
                  <a:lnTo>
                    <a:pt x="57" y="222"/>
                  </a:lnTo>
                  <a:lnTo>
                    <a:pt x="54" y="219"/>
                  </a:lnTo>
                  <a:lnTo>
                    <a:pt x="48" y="218"/>
                  </a:lnTo>
                  <a:lnTo>
                    <a:pt x="47" y="216"/>
                  </a:lnTo>
                  <a:lnTo>
                    <a:pt x="48" y="214"/>
                  </a:lnTo>
                  <a:lnTo>
                    <a:pt x="49" y="213"/>
                  </a:lnTo>
                  <a:lnTo>
                    <a:pt x="50" y="212"/>
                  </a:lnTo>
                  <a:lnTo>
                    <a:pt x="49" y="208"/>
                  </a:lnTo>
                  <a:lnTo>
                    <a:pt x="50" y="205"/>
                  </a:lnTo>
                  <a:lnTo>
                    <a:pt x="49" y="204"/>
                  </a:lnTo>
                  <a:lnTo>
                    <a:pt x="46" y="203"/>
                  </a:lnTo>
                  <a:lnTo>
                    <a:pt x="42" y="203"/>
                  </a:lnTo>
                  <a:lnTo>
                    <a:pt x="41" y="200"/>
                  </a:lnTo>
                  <a:lnTo>
                    <a:pt x="40" y="199"/>
                  </a:lnTo>
                  <a:lnTo>
                    <a:pt x="38" y="200"/>
                  </a:lnTo>
                  <a:lnTo>
                    <a:pt x="35" y="199"/>
                  </a:lnTo>
                  <a:lnTo>
                    <a:pt x="35" y="197"/>
                  </a:lnTo>
                  <a:lnTo>
                    <a:pt x="36" y="197"/>
                  </a:lnTo>
                  <a:lnTo>
                    <a:pt x="36" y="196"/>
                  </a:lnTo>
                  <a:lnTo>
                    <a:pt x="33" y="193"/>
                  </a:lnTo>
                  <a:lnTo>
                    <a:pt x="34" y="192"/>
                  </a:lnTo>
                  <a:lnTo>
                    <a:pt x="34" y="192"/>
                  </a:lnTo>
                  <a:lnTo>
                    <a:pt x="35" y="192"/>
                  </a:lnTo>
                  <a:lnTo>
                    <a:pt x="38" y="194"/>
                  </a:lnTo>
                  <a:lnTo>
                    <a:pt x="39" y="194"/>
                  </a:lnTo>
                  <a:lnTo>
                    <a:pt x="40" y="194"/>
                  </a:lnTo>
                  <a:lnTo>
                    <a:pt x="41" y="193"/>
                  </a:lnTo>
                  <a:lnTo>
                    <a:pt x="40" y="190"/>
                  </a:lnTo>
                  <a:lnTo>
                    <a:pt x="41" y="189"/>
                  </a:lnTo>
                  <a:lnTo>
                    <a:pt x="41" y="189"/>
                  </a:lnTo>
                  <a:lnTo>
                    <a:pt x="39" y="188"/>
                  </a:lnTo>
                  <a:lnTo>
                    <a:pt x="36" y="190"/>
                  </a:lnTo>
                  <a:lnTo>
                    <a:pt x="35" y="186"/>
                  </a:lnTo>
                  <a:lnTo>
                    <a:pt x="33" y="186"/>
                  </a:lnTo>
                  <a:lnTo>
                    <a:pt x="32" y="188"/>
                  </a:lnTo>
                  <a:lnTo>
                    <a:pt x="33" y="190"/>
                  </a:lnTo>
                  <a:lnTo>
                    <a:pt x="32" y="190"/>
                  </a:lnTo>
                  <a:lnTo>
                    <a:pt x="31" y="190"/>
                  </a:lnTo>
                  <a:lnTo>
                    <a:pt x="31" y="190"/>
                  </a:lnTo>
                  <a:lnTo>
                    <a:pt x="29" y="191"/>
                  </a:lnTo>
                  <a:lnTo>
                    <a:pt x="31" y="192"/>
                  </a:lnTo>
                  <a:lnTo>
                    <a:pt x="31" y="193"/>
                  </a:lnTo>
                  <a:lnTo>
                    <a:pt x="29" y="191"/>
                  </a:lnTo>
                  <a:lnTo>
                    <a:pt x="28" y="190"/>
                  </a:lnTo>
                  <a:lnTo>
                    <a:pt x="21" y="188"/>
                  </a:lnTo>
                  <a:lnTo>
                    <a:pt x="17" y="190"/>
                  </a:lnTo>
                  <a:lnTo>
                    <a:pt x="16" y="190"/>
                  </a:lnTo>
                  <a:lnTo>
                    <a:pt x="13" y="188"/>
                  </a:lnTo>
                  <a:lnTo>
                    <a:pt x="12" y="184"/>
                  </a:lnTo>
                  <a:lnTo>
                    <a:pt x="11" y="176"/>
                  </a:lnTo>
                  <a:lnTo>
                    <a:pt x="11" y="175"/>
                  </a:lnTo>
                  <a:lnTo>
                    <a:pt x="9" y="176"/>
                  </a:lnTo>
                  <a:lnTo>
                    <a:pt x="9" y="175"/>
                  </a:lnTo>
                  <a:lnTo>
                    <a:pt x="6" y="171"/>
                  </a:lnTo>
                  <a:lnTo>
                    <a:pt x="5" y="168"/>
                  </a:lnTo>
                  <a:lnTo>
                    <a:pt x="4" y="166"/>
                  </a:lnTo>
                  <a:lnTo>
                    <a:pt x="4" y="164"/>
                  </a:lnTo>
                  <a:lnTo>
                    <a:pt x="3" y="161"/>
                  </a:lnTo>
                  <a:lnTo>
                    <a:pt x="0" y="157"/>
                  </a:lnTo>
                  <a:lnTo>
                    <a:pt x="0" y="156"/>
                  </a:lnTo>
                  <a:lnTo>
                    <a:pt x="2" y="155"/>
                  </a:lnTo>
                  <a:lnTo>
                    <a:pt x="5" y="153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9" y="150"/>
                  </a:lnTo>
                  <a:lnTo>
                    <a:pt x="22" y="148"/>
                  </a:lnTo>
                  <a:lnTo>
                    <a:pt x="24" y="148"/>
                  </a:lnTo>
                  <a:lnTo>
                    <a:pt x="26" y="147"/>
                  </a:lnTo>
                  <a:lnTo>
                    <a:pt x="27" y="147"/>
                  </a:lnTo>
                  <a:lnTo>
                    <a:pt x="27" y="147"/>
                  </a:lnTo>
                  <a:lnTo>
                    <a:pt x="26" y="149"/>
                  </a:lnTo>
                  <a:lnTo>
                    <a:pt x="26" y="152"/>
                  </a:lnTo>
                  <a:lnTo>
                    <a:pt x="28" y="150"/>
                  </a:lnTo>
                  <a:lnTo>
                    <a:pt x="29" y="152"/>
                  </a:lnTo>
                  <a:lnTo>
                    <a:pt x="29" y="153"/>
                  </a:lnTo>
                  <a:lnTo>
                    <a:pt x="28" y="154"/>
                  </a:lnTo>
                  <a:lnTo>
                    <a:pt x="29" y="155"/>
                  </a:lnTo>
                  <a:lnTo>
                    <a:pt x="33" y="157"/>
                  </a:lnTo>
                  <a:lnTo>
                    <a:pt x="35" y="156"/>
                  </a:lnTo>
                  <a:lnTo>
                    <a:pt x="38" y="157"/>
                  </a:lnTo>
                  <a:lnTo>
                    <a:pt x="39" y="157"/>
                  </a:lnTo>
                  <a:lnTo>
                    <a:pt x="41" y="155"/>
                  </a:lnTo>
                  <a:lnTo>
                    <a:pt x="43" y="150"/>
                  </a:lnTo>
                  <a:lnTo>
                    <a:pt x="47" y="150"/>
                  </a:lnTo>
                  <a:lnTo>
                    <a:pt x="48" y="149"/>
                  </a:lnTo>
                  <a:lnTo>
                    <a:pt x="51" y="142"/>
                  </a:lnTo>
                  <a:lnTo>
                    <a:pt x="53" y="142"/>
                  </a:lnTo>
                  <a:lnTo>
                    <a:pt x="55" y="141"/>
                  </a:lnTo>
                  <a:lnTo>
                    <a:pt x="57" y="141"/>
                  </a:lnTo>
                  <a:lnTo>
                    <a:pt x="58" y="140"/>
                  </a:lnTo>
                  <a:lnTo>
                    <a:pt x="60" y="137"/>
                  </a:lnTo>
                  <a:lnTo>
                    <a:pt x="58" y="135"/>
                  </a:lnTo>
                  <a:lnTo>
                    <a:pt x="62" y="131"/>
                  </a:lnTo>
                  <a:lnTo>
                    <a:pt x="62" y="128"/>
                  </a:lnTo>
                  <a:lnTo>
                    <a:pt x="63" y="127"/>
                  </a:lnTo>
                  <a:lnTo>
                    <a:pt x="64" y="128"/>
                  </a:lnTo>
                  <a:lnTo>
                    <a:pt x="65" y="128"/>
                  </a:lnTo>
                  <a:lnTo>
                    <a:pt x="66" y="126"/>
                  </a:lnTo>
                  <a:lnTo>
                    <a:pt x="69" y="126"/>
                  </a:lnTo>
                  <a:lnTo>
                    <a:pt x="71" y="125"/>
                  </a:lnTo>
                  <a:lnTo>
                    <a:pt x="71" y="120"/>
                  </a:lnTo>
                  <a:lnTo>
                    <a:pt x="72" y="118"/>
                  </a:lnTo>
                  <a:lnTo>
                    <a:pt x="72" y="116"/>
                  </a:lnTo>
                  <a:lnTo>
                    <a:pt x="77" y="115"/>
                  </a:lnTo>
                  <a:lnTo>
                    <a:pt x="80" y="116"/>
                  </a:lnTo>
                  <a:lnTo>
                    <a:pt x="83" y="115"/>
                  </a:lnTo>
                  <a:lnTo>
                    <a:pt x="85" y="115"/>
                  </a:lnTo>
                  <a:lnTo>
                    <a:pt x="90" y="110"/>
                  </a:lnTo>
                  <a:lnTo>
                    <a:pt x="92" y="109"/>
                  </a:lnTo>
                  <a:lnTo>
                    <a:pt x="94" y="101"/>
                  </a:lnTo>
                  <a:lnTo>
                    <a:pt x="93" y="97"/>
                  </a:lnTo>
                  <a:lnTo>
                    <a:pt x="95" y="94"/>
                  </a:lnTo>
                  <a:lnTo>
                    <a:pt x="95" y="88"/>
                  </a:lnTo>
                  <a:lnTo>
                    <a:pt x="97" y="84"/>
                  </a:lnTo>
                  <a:lnTo>
                    <a:pt x="98" y="82"/>
                  </a:lnTo>
                  <a:lnTo>
                    <a:pt x="99" y="82"/>
                  </a:lnTo>
                  <a:lnTo>
                    <a:pt x="102" y="82"/>
                  </a:lnTo>
                  <a:lnTo>
                    <a:pt x="106" y="81"/>
                  </a:lnTo>
                  <a:lnTo>
                    <a:pt x="109" y="72"/>
                  </a:lnTo>
                  <a:lnTo>
                    <a:pt x="109" y="71"/>
                  </a:lnTo>
                  <a:lnTo>
                    <a:pt x="109" y="69"/>
                  </a:lnTo>
                  <a:lnTo>
                    <a:pt x="108" y="65"/>
                  </a:lnTo>
                  <a:lnTo>
                    <a:pt x="107" y="62"/>
                  </a:lnTo>
                  <a:lnTo>
                    <a:pt x="106" y="60"/>
                  </a:lnTo>
                  <a:lnTo>
                    <a:pt x="107" y="59"/>
                  </a:lnTo>
                  <a:lnTo>
                    <a:pt x="109" y="57"/>
                  </a:lnTo>
                  <a:lnTo>
                    <a:pt x="111" y="53"/>
                  </a:lnTo>
                  <a:lnTo>
                    <a:pt x="113" y="53"/>
                  </a:lnTo>
                  <a:lnTo>
                    <a:pt x="114" y="52"/>
                  </a:lnTo>
                  <a:lnTo>
                    <a:pt x="115" y="50"/>
                  </a:lnTo>
                  <a:lnTo>
                    <a:pt x="115" y="46"/>
                  </a:lnTo>
                  <a:lnTo>
                    <a:pt x="116" y="42"/>
                  </a:lnTo>
                  <a:lnTo>
                    <a:pt x="116" y="40"/>
                  </a:lnTo>
                  <a:lnTo>
                    <a:pt x="115" y="39"/>
                  </a:lnTo>
                  <a:lnTo>
                    <a:pt x="113" y="38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2" y="29"/>
                  </a:lnTo>
                  <a:lnTo>
                    <a:pt x="112" y="29"/>
                  </a:lnTo>
                  <a:lnTo>
                    <a:pt x="115" y="30"/>
                  </a:lnTo>
                  <a:lnTo>
                    <a:pt x="117" y="30"/>
                  </a:lnTo>
                  <a:lnTo>
                    <a:pt x="119" y="28"/>
                  </a:lnTo>
                  <a:lnTo>
                    <a:pt x="117" y="27"/>
                  </a:lnTo>
                  <a:lnTo>
                    <a:pt x="117" y="27"/>
                  </a:lnTo>
                  <a:lnTo>
                    <a:pt x="123" y="30"/>
                  </a:lnTo>
                  <a:lnTo>
                    <a:pt x="126" y="35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1" y="36"/>
                  </a:lnTo>
                  <a:lnTo>
                    <a:pt x="141" y="47"/>
                  </a:lnTo>
                  <a:lnTo>
                    <a:pt x="143" y="52"/>
                  </a:lnTo>
                  <a:lnTo>
                    <a:pt x="144" y="55"/>
                  </a:lnTo>
                  <a:lnTo>
                    <a:pt x="145" y="59"/>
                  </a:lnTo>
                  <a:lnTo>
                    <a:pt x="149" y="57"/>
                  </a:lnTo>
                  <a:lnTo>
                    <a:pt x="152" y="53"/>
                  </a:lnTo>
                  <a:lnTo>
                    <a:pt x="157" y="52"/>
                  </a:lnTo>
                  <a:lnTo>
                    <a:pt x="158" y="51"/>
                  </a:lnTo>
                  <a:lnTo>
                    <a:pt x="163" y="45"/>
                  </a:lnTo>
                  <a:lnTo>
                    <a:pt x="168" y="40"/>
                  </a:lnTo>
                  <a:lnTo>
                    <a:pt x="168" y="37"/>
                  </a:lnTo>
                  <a:lnTo>
                    <a:pt x="166" y="32"/>
                  </a:lnTo>
                  <a:lnTo>
                    <a:pt x="170" y="25"/>
                  </a:lnTo>
                  <a:lnTo>
                    <a:pt x="172" y="22"/>
                  </a:lnTo>
                  <a:lnTo>
                    <a:pt x="174" y="21"/>
                  </a:lnTo>
                  <a:lnTo>
                    <a:pt x="174" y="21"/>
                  </a:lnTo>
                  <a:lnTo>
                    <a:pt x="179" y="23"/>
                  </a:lnTo>
                  <a:lnTo>
                    <a:pt x="185" y="21"/>
                  </a:lnTo>
                  <a:lnTo>
                    <a:pt x="189" y="18"/>
                  </a:lnTo>
                  <a:lnTo>
                    <a:pt x="194" y="11"/>
                  </a:lnTo>
                  <a:lnTo>
                    <a:pt x="196" y="10"/>
                  </a:lnTo>
                  <a:lnTo>
                    <a:pt x="208" y="11"/>
                  </a:lnTo>
                  <a:lnTo>
                    <a:pt x="210" y="10"/>
                  </a:lnTo>
                  <a:lnTo>
                    <a:pt x="221" y="3"/>
                  </a:lnTo>
                  <a:lnTo>
                    <a:pt x="225" y="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B5861D8-93D2-44DE-BB75-6827CE2C8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475" y="3852863"/>
              <a:ext cx="74613" cy="138113"/>
            </a:xfrm>
            <a:custGeom>
              <a:avLst/>
              <a:gdLst>
                <a:gd name="T0" fmla="*/ 15 w 47"/>
                <a:gd name="T1" fmla="*/ 0 h 87"/>
                <a:gd name="T2" fmla="*/ 18 w 47"/>
                <a:gd name="T3" fmla="*/ 0 h 87"/>
                <a:gd name="T4" fmla="*/ 21 w 47"/>
                <a:gd name="T5" fmla="*/ 4 h 87"/>
                <a:gd name="T6" fmla="*/ 25 w 47"/>
                <a:gd name="T7" fmla="*/ 4 h 87"/>
                <a:gd name="T8" fmla="*/ 25 w 47"/>
                <a:gd name="T9" fmla="*/ 2 h 87"/>
                <a:gd name="T10" fmla="*/ 25 w 47"/>
                <a:gd name="T11" fmla="*/ 2 h 87"/>
                <a:gd name="T12" fmla="*/ 26 w 47"/>
                <a:gd name="T13" fmla="*/ 3 h 87"/>
                <a:gd name="T14" fmla="*/ 26 w 47"/>
                <a:gd name="T15" fmla="*/ 4 h 87"/>
                <a:gd name="T16" fmla="*/ 28 w 47"/>
                <a:gd name="T17" fmla="*/ 6 h 87"/>
                <a:gd name="T18" fmla="*/ 28 w 47"/>
                <a:gd name="T19" fmla="*/ 4 h 87"/>
                <a:gd name="T20" fmla="*/ 29 w 47"/>
                <a:gd name="T21" fmla="*/ 2 h 87"/>
                <a:gd name="T22" fmla="*/ 32 w 47"/>
                <a:gd name="T23" fmla="*/ 2 h 87"/>
                <a:gd name="T24" fmla="*/ 33 w 47"/>
                <a:gd name="T25" fmla="*/ 7 h 87"/>
                <a:gd name="T26" fmla="*/ 34 w 47"/>
                <a:gd name="T27" fmla="*/ 8 h 87"/>
                <a:gd name="T28" fmla="*/ 38 w 47"/>
                <a:gd name="T29" fmla="*/ 10 h 87"/>
                <a:gd name="T30" fmla="*/ 38 w 47"/>
                <a:gd name="T31" fmla="*/ 15 h 87"/>
                <a:gd name="T32" fmla="*/ 38 w 47"/>
                <a:gd name="T33" fmla="*/ 20 h 87"/>
                <a:gd name="T34" fmla="*/ 35 w 47"/>
                <a:gd name="T35" fmla="*/ 21 h 87"/>
                <a:gd name="T36" fmla="*/ 35 w 47"/>
                <a:gd name="T37" fmla="*/ 22 h 87"/>
                <a:gd name="T38" fmla="*/ 43 w 47"/>
                <a:gd name="T39" fmla="*/ 28 h 87"/>
                <a:gd name="T40" fmla="*/ 44 w 47"/>
                <a:gd name="T41" fmla="*/ 32 h 87"/>
                <a:gd name="T42" fmla="*/ 47 w 47"/>
                <a:gd name="T43" fmla="*/ 35 h 87"/>
                <a:gd name="T44" fmla="*/ 47 w 47"/>
                <a:gd name="T45" fmla="*/ 35 h 87"/>
                <a:gd name="T46" fmla="*/ 46 w 47"/>
                <a:gd name="T47" fmla="*/ 47 h 87"/>
                <a:gd name="T48" fmla="*/ 46 w 47"/>
                <a:gd name="T49" fmla="*/ 48 h 87"/>
                <a:gd name="T50" fmla="*/ 42 w 47"/>
                <a:gd name="T51" fmla="*/ 53 h 87"/>
                <a:gd name="T52" fmla="*/ 34 w 47"/>
                <a:gd name="T53" fmla="*/ 59 h 87"/>
                <a:gd name="T54" fmla="*/ 29 w 47"/>
                <a:gd name="T55" fmla="*/ 66 h 87"/>
                <a:gd name="T56" fmla="*/ 25 w 47"/>
                <a:gd name="T57" fmla="*/ 69 h 87"/>
                <a:gd name="T58" fmla="*/ 24 w 47"/>
                <a:gd name="T59" fmla="*/ 73 h 87"/>
                <a:gd name="T60" fmla="*/ 15 w 47"/>
                <a:gd name="T61" fmla="*/ 80 h 87"/>
                <a:gd name="T62" fmla="*/ 14 w 47"/>
                <a:gd name="T63" fmla="*/ 83 h 87"/>
                <a:gd name="T64" fmla="*/ 13 w 47"/>
                <a:gd name="T65" fmla="*/ 87 h 87"/>
                <a:gd name="T66" fmla="*/ 13 w 47"/>
                <a:gd name="T67" fmla="*/ 87 h 87"/>
                <a:gd name="T68" fmla="*/ 12 w 47"/>
                <a:gd name="T69" fmla="*/ 86 h 87"/>
                <a:gd name="T70" fmla="*/ 9 w 47"/>
                <a:gd name="T71" fmla="*/ 80 h 87"/>
                <a:gd name="T72" fmla="*/ 3 w 47"/>
                <a:gd name="T73" fmla="*/ 62 h 87"/>
                <a:gd name="T74" fmla="*/ 0 w 47"/>
                <a:gd name="T75" fmla="*/ 60 h 87"/>
                <a:gd name="T76" fmla="*/ 0 w 47"/>
                <a:gd name="T77" fmla="*/ 59 h 87"/>
                <a:gd name="T78" fmla="*/ 0 w 47"/>
                <a:gd name="T79" fmla="*/ 57 h 87"/>
                <a:gd name="T80" fmla="*/ 5 w 47"/>
                <a:gd name="T81" fmla="*/ 50 h 87"/>
                <a:gd name="T82" fmla="*/ 4 w 47"/>
                <a:gd name="T83" fmla="*/ 48 h 87"/>
                <a:gd name="T84" fmla="*/ 4 w 47"/>
                <a:gd name="T85" fmla="*/ 47 h 87"/>
                <a:gd name="T86" fmla="*/ 7 w 47"/>
                <a:gd name="T87" fmla="*/ 44 h 87"/>
                <a:gd name="T88" fmla="*/ 6 w 47"/>
                <a:gd name="T89" fmla="*/ 31 h 87"/>
                <a:gd name="T90" fmla="*/ 6 w 47"/>
                <a:gd name="T91" fmla="*/ 26 h 87"/>
                <a:gd name="T92" fmla="*/ 6 w 47"/>
                <a:gd name="T93" fmla="*/ 26 h 87"/>
                <a:gd name="T94" fmla="*/ 7 w 47"/>
                <a:gd name="T95" fmla="*/ 28 h 87"/>
                <a:gd name="T96" fmla="*/ 11 w 47"/>
                <a:gd name="T97" fmla="*/ 28 h 87"/>
                <a:gd name="T98" fmla="*/ 11 w 47"/>
                <a:gd name="T99" fmla="*/ 26 h 87"/>
                <a:gd name="T100" fmla="*/ 9 w 47"/>
                <a:gd name="T101" fmla="*/ 20 h 87"/>
                <a:gd name="T102" fmla="*/ 9 w 47"/>
                <a:gd name="T103" fmla="*/ 17 h 87"/>
                <a:gd name="T104" fmla="*/ 10 w 47"/>
                <a:gd name="T105" fmla="*/ 14 h 87"/>
                <a:gd name="T106" fmla="*/ 11 w 47"/>
                <a:gd name="T107" fmla="*/ 13 h 87"/>
                <a:gd name="T108" fmla="*/ 11 w 47"/>
                <a:gd name="T109" fmla="*/ 10 h 87"/>
                <a:gd name="T110" fmla="*/ 11 w 47"/>
                <a:gd name="T111" fmla="*/ 8 h 87"/>
                <a:gd name="T112" fmla="*/ 10 w 47"/>
                <a:gd name="T113" fmla="*/ 7 h 87"/>
                <a:gd name="T114" fmla="*/ 9 w 47"/>
                <a:gd name="T115" fmla="*/ 4 h 87"/>
                <a:gd name="T116" fmla="*/ 11 w 47"/>
                <a:gd name="T117" fmla="*/ 4 h 87"/>
                <a:gd name="T118" fmla="*/ 12 w 47"/>
                <a:gd name="T119" fmla="*/ 1 h 87"/>
                <a:gd name="T120" fmla="*/ 15 w 47"/>
                <a:gd name="T12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" h="87">
                  <a:moveTo>
                    <a:pt x="15" y="0"/>
                  </a:moveTo>
                  <a:lnTo>
                    <a:pt x="18" y="0"/>
                  </a:lnTo>
                  <a:lnTo>
                    <a:pt x="21" y="4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8" y="6"/>
                  </a:lnTo>
                  <a:lnTo>
                    <a:pt x="28" y="4"/>
                  </a:lnTo>
                  <a:lnTo>
                    <a:pt x="29" y="2"/>
                  </a:lnTo>
                  <a:lnTo>
                    <a:pt x="32" y="2"/>
                  </a:lnTo>
                  <a:lnTo>
                    <a:pt x="33" y="7"/>
                  </a:lnTo>
                  <a:lnTo>
                    <a:pt x="34" y="8"/>
                  </a:lnTo>
                  <a:lnTo>
                    <a:pt x="38" y="10"/>
                  </a:lnTo>
                  <a:lnTo>
                    <a:pt x="38" y="15"/>
                  </a:lnTo>
                  <a:lnTo>
                    <a:pt x="38" y="20"/>
                  </a:lnTo>
                  <a:lnTo>
                    <a:pt x="35" y="21"/>
                  </a:lnTo>
                  <a:lnTo>
                    <a:pt x="35" y="22"/>
                  </a:lnTo>
                  <a:lnTo>
                    <a:pt x="43" y="28"/>
                  </a:lnTo>
                  <a:lnTo>
                    <a:pt x="44" y="32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6" y="47"/>
                  </a:lnTo>
                  <a:lnTo>
                    <a:pt x="46" y="48"/>
                  </a:lnTo>
                  <a:lnTo>
                    <a:pt x="42" y="53"/>
                  </a:lnTo>
                  <a:lnTo>
                    <a:pt x="34" y="59"/>
                  </a:lnTo>
                  <a:lnTo>
                    <a:pt x="29" y="66"/>
                  </a:lnTo>
                  <a:lnTo>
                    <a:pt x="25" y="69"/>
                  </a:lnTo>
                  <a:lnTo>
                    <a:pt x="24" y="73"/>
                  </a:lnTo>
                  <a:lnTo>
                    <a:pt x="15" y="80"/>
                  </a:lnTo>
                  <a:lnTo>
                    <a:pt x="14" y="83"/>
                  </a:lnTo>
                  <a:lnTo>
                    <a:pt x="13" y="87"/>
                  </a:lnTo>
                  <a:lnTo>
                    <a:pt x="13" y="87"/>
                  </a:lnTo>
                  <a:lnTo>
                    <a:pt x="12" y="86"/>
                  </a:lnTo>
                  <a:lnTo>
                    <a:pt x="9" y="80"/>
                  </a:lnTo>
                  <a:lnTo>
                    <a:pt x="3" y="62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5" y="50"/>
                  </a:lnTo>
                  <a:lnTo>
                    <a:pt x="4" y="48"/>
                  </a:lnTo>
                  <a:lnTo>
                    <a:pt x="4" y="47"/>
                  </a:lnTo>
                  <a:lnTo>
                    <a:pt x="7" y="44"/>
                  </a:lnTo>
                  <a:lnTo>
                    <a:pt x="6" y="31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7" y="28"/>
                  </a:lnTo>
                  <a:lnTo>
                    <a:pt x="11" y="28"/>
                  </a:lnTo>
                  <a:lnTo>
                    <a:pt x="11" y="26"/>
                  </a:lnTo>
                  <a:lnTo>
                    <a:pt x="9" y="20"/>
                  </a:lnTo>
                  <a:lnTo>
                    <a:pt x="9" y="17"/>
                  </a:lnTo>
                  <a:lnTo>
                    <a:pt x="10" y="14"/>
                  </a:lnTo>
                  <a:lnTo>
                    <a:pt x="11" y="13"/>
                  </a:lnTo>
                  <a:lnTo>
                    <a:pt x="11" y="10"/>
                  </a:lnTo>
                  <a:lnTo>
                    <a:pt x="11" y="8"/>
                  </a:lnTo>
                  <a:lnTo>
                    <a:pt x="10" y="7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2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CBC2417-32CE-46E5-B301-80667D0FC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0675" y="4699000"/>
              <a:ext cx="346075" cy="374650"/>
            </a:xfrm>
            <a:custGeom>
              <a:avLst/>
              <a:gdLst>
                <a:gd name="T0" fmla="*/ 213 w 218"/>
                <a:gd name="T1" fmla="*/ 126 h 236"/>
                <a:gd name="T2" fmla="*/ 199 w 218"/>
                <a:gd name="T3" fmla="*/ 111 h 236"/>
                <a:gd name="T4" fmla="*/ 183 w 218"/>
                <a:gd name="T5" fmla="*/ 84 h 236"/>
                <a:gd name="T6" fmla="*/ 187 w 218"/>
                <a:gd name="T7" fmla="*/ 57 h 236"/>
                <a:gd name="T8" fmla="*/ 183 w 218"/>
                <a:gd name="T9" fmla="*/ 42 h 236"/>
                <a:gd name="T10" fmla="*/ 164 w 218"/>
                <a:gd name="T11" fmla="*/ 29 h 236"/>
                <a:gd name="T12" fmla="*/ 148 w 218"/>
                <a:gd name="T13" fmla="*/ 22 h 236"/>
                <a:gd name="T14" fmla="*/ 143 w 218"/>
                <a:gd name="T15" fmla="*/ 30 h 236"/>
                <a:gd name="T16" fmla="*/ 126 w 218"/>
                <a:gd name="T17" fmla="*/ 29 h 236"/>
                <a:gd name="T18" fmla="*/ 109 w 218"/>
                <a:gd name="T19" fmla="*/ 18 h 236"/>
                <a:gd name="T20" fmla="*/ 98 w 218"/>
                <a:gd name="T21" fmla="*/ 15 h 236"/>
                <a:gd name="T22" fmla="*/ 94 w 218"/>
                <a:gd name="T23" fmla="*/ 35 h 236"/>
                <a:gd name="T24" fmla="*/ 82 w 218"/>
                <a:gd name="T25" fmla="*/ 27 h 236"/>
                <a:gd name="T26" fmla="*/ 66 w 218"/>
                <a:gd name="T27" fmla="*/ 25 h 236"/>
                <a:gd name="T28" fmla="*/ 62 w 218"/>
                <a:gd name="T29" fmla="*/ 22 h 236"/>
                <a:gd name="T30" fmla="*/ 53 w 218"/>
                <a:gd name="T31" fmla="*/ 23 h 236"/>
                <a:gd name="T32" fmla="*/ 54 w 218"/>
                <a:gd name="T33" fmla="*/ 20 h 236"/>
                <a:gd name="T34" fmla="*/ 47 w 218"/>
                <a:gd name="T35" fmla="*/ 20 h 236"/>
                <a:gd name="T36" fmla="*/ 40 w 218"/>
                <a:gd name="T37" fmla="*/ 12 h 236"/>
                <a:gd name="T38" fmla="*/ 30 w 218"/>
                <a:gd name="T39" fmla="*/ 17 h 236"/>
                <a:gd name="T40" fmla="*/ 30 w 218"/>
                <a:gd name="T41" fmla="*/ 8 h 236"/>
                <a:gd name="T42" fmla="*/ 3 w 218"/>
                <a:gd name="T43" fmla="*/ 3 h 236"/>
                <a:gd name="T44" fmla="*/ 7 w 218"/>
                <a:gd name="T45" fmla="*/ 16 h 236"/>
                <a:gd name="T46" fmla="*/ 39 w 218"/>
                <a:gd name="T47" fmla="*/ 42 h 236"/>
                <a:gd name="T48" fmla="*/ 64 w 218"/>
                <a:gd name="T49" fmla="*/ 81 h 236"/>
                <a:gd name="T50" fmla="*/ 89 w 218"/>
                <a:gd name="T51" fmla="*/ 110 h 236"/>
                <a:gd name="T52" fmla="*/ 103 w 218"/>
                <a:gd name="T53" fmla="*/ 147 h 236"/>
                <a:gd name="T54" fmla="*/ 109 w 218"/>
                <a:gd name="T55" fmla="*/ 164 h 236"/>
                <a:gd name="T56" fmla="*/ 105 w 218"/>
                <a:gd name="T57" fmla="*/ 178 h 236"/>
                <a:gd name="T58" fmla="*/ 113 w 218"/>
                <a:gd name="T59" fmla="*/ 164 h 236"/>
                <a:gd name="T60" fmla="*/ 112 w 218"/>
                <a:gd name="T61" fmla="*/ 172 h 236"/>
                <a:gd name="T62" fmla="*/ 113 w 218"/>
                <a:gd name="T63" fmla="*/ 180 h 236"/>
                <a:gd name="T64" fmla="*/ 116 w 218"/>
                <a:gd name="T65" fmla="*/ 178 h 236"/>
                <a:gd name="T66" fmla="*/ 119 w 218"/>
                <a:gd name="T67" fmla="*/ 185 h 236"/>
                <a:gd name="T68" fmla="*/ 113 w 218"/>
                <a:gd name="T69" fmla="*/ 196 h 236"/>
                <a:gd name="T70" fmla="*/ 128 w 218"/>
                <a:gd name="T71" fmla="*/ 220 h 236"/>
                <a:gd name="T72" fmla="*/ 163 w 218"/>
                <a:gd name="T73" fmla="*/ 232 h 236"/>
                <a:gd name="T74" fmla="*/ 174 w 218"/>
                <a:gd name="T75" fmla="*/ 232 h 236"/>
                <a:gd name="T76" fmla="*/ 178 w 218"/>
                <a:gd name="T77" fmla="*/ 213 h 236"/>
                <a:gd name="T78" fmla="*/ 212 w 218"/>
                <a:gd name="T79" fmla="*/ 158 h 236"/>
                <a:gd name="T80" fmla="*/ 161 w 218"/>
                <a:gd name="T81" fmla="*/ 186 h 236"/>
                <a:gd name="T82" fmla="*/ 171 w 218"/>
                <a:gd name="T83" fmla="*/ 178 h 236"/>
                <a:gd name="T84" fmla="*/ 175 w 218"/>
                <a:gd name="T85" fmla="*/ 129 h 236"/>
                <a:gd name="T86" fmla="*/ 174 w 218"/>
                <a:gd name="T87" fmla="*/ 136 h 236"/>
                <a:gd name="T88" fmla="*/ 177 w 218"/>
                <a:gd name="T89" fmla="*/ 143 h 236"/>
                <a:gd name="T90" fmla="*/ 176 w 218"/>
                <a:gd name="T91" fmla="*/ 150 h 236"/>
                <a:gd name="T92" fmla="*/ 174 w 218"/>
                <a:gd name="T93" fmla="*/ 151 h 236"/>
                <a:gd name="T94" fmla="*/ 157 w 218"/>
                <a:gd name="T95" fmla="*/ 147 h 236"/>
                <a:gd name="T96" fmla="*/ 155 w 218"/>
                <a:gd name="T97" fmla="*/ 121 h 236"/>
                <a:gd name="T98" fmla="*/ 159 w 218"/>
                <a:gd name="T99" fmla="*/ 120 h 236"/>
                <a:gd name="T100" fmla="*/ 162 w 218"/>
                <a:gd name="T101" fmla="*/ 119 h 236"/>
                <a:gd name="T102" fmla="*/ 168 w 218"/>
                <a:gd name="T103" fmla="*/ 120 h 236"/>
                <a:gd name="T104" fmla="*/ 172 w 218"/>
                <a:gd name="T105" fmla="*/ 118 h 236"/>
                <a:gd name="T106" fmla="*/ 175 w 218"/>
                <a:gd name="T107" fmla="*/ 118 h 236"/>
                <a:gd name="T108" fmla="*/ 175 w 218"/>
                <a:gd name="T109" fmla="*/ 121 h 236"/>
                <a:gd name="T110" fmla="*/ 177 w 218"/>
                <a:gd name="T111" fmla="*/ 12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8" h="236">
                  <a:moveTo>
                    <a:pt x="213" y="143"/>
                  </a:moveTo>
                  <a:lnTo>
                    <a:pt x="213" y="141"/>
                  </a:lnTo>
                  <a:lnTo>
                    <a:pt x="215" y="136"/>
                  </a:lnTo>
                  <a:lnTo>
                    <a:pt x="215" y="135"/>
                  </a:lnTo>
                  <a:lnTo>
                    <a:pt x="213" y="130"/>
                  </a:lnTo>
                  <a:lnTo>
                    <a:pt x="213" y="126"/>
                  </a:lnTo>
                  <a:lnTo>
                    <a:pt x="213" y="121"/>
                  </a:lnTo>
                  <a:lnTo>
                    <a:pt x="211" y="118"/>
                  </a:lnTo>
                  <a:lnTo>
                    <a:pt x="209" y="114"/>
                  </a:lnTo>
                  <a:lnTo>
                    <a:pt x="207" y="113"/>
                  </a:lnTo>
                  <a:lnTo>
                    <a:pt x="204" y="111"/>
                  </a:lnTo>
                  <a:lnTo>
                    <a:pt x="199" y="111"/>
                  </a:lnTo>
                  <a:lnTo>
                    <a:pt x="189" y="106"/>
                  </a:lnTo>
                  <a:lnTo>
                    <a:pt x="182" y="96"/>
                  </a:lnTo>
                  <a:lnTo>
                    <a:pt x="182" y="93"/>
                  </a:lnTo>
                  <a:lnTo>
                    <a:pt x="178" y="92"/>
                  </a:lnTo>
                  <a:lnTo>
                    <a:pt x="179" y="86"/>
                  </a:lnTo>
                  <a:lnTo>
                    <a:pt x="183" y="84"/>
                  </a:lnTo>
                  <a:lnTo>
                    <a:pt x="184" y="82"/>
                  </a:lnTo>
                  <a:lnTo>
                    <a:pt x="182" y="75"/>
                  </a:lnTo>
                  <a:lnTo>
                    <a:pt x="178" y="68"/>
                  </a:lnTo>
                  <a:lnTo>
                    <a:pt x="183" y="60"/>
                  </a:lnTo>
                  <a:lnTo>
                    <a:pt x="186" y="59"/>
                  </a:lnTo>
                  <a:lnTo>
                    <a:pt x="187" y="57"/>
                  </a:lnTo>
                  <a:lnTo>
                    <a:pt x="187" y="54"/>
                  </a:lnTo>
                  <a:lnTo>
                    <a:pt x="189" y="51"/>
                  </a:lnTo>
                  <a:lnTo>
                    <a:pt x="189" y="48"/>
                  </a:lnTo>
                  <a:lnTo>
                    <a:pt x="187" y="47"/>
                  </a:lnTo>
                  <a:lnTo>
                    <a:pt x="184" y="45"/>
                  </a:lnTo>
                  <a:lnTo>
                    <a:pt x="183" y="42"/>
                  </a:lnTo>
                  <a:lnTo>
                    <a:pt x="183" y="38"/>
                  </a:lnTo>
                  <a:lnTo>
                    <a:pt x="181" y="35"/>
                  </a:lnTo>
                  <a:lnTo>
                    <a:pt x="175" y="30"/>
                  </a:lnTo>
                  <a:lnTo>
                    <a:pt x="172" y="29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59" y="25"/>
                  </a:lnTo>
                  <a:lnTo>
                    <a:pt x="153" y="17"/>
                  </a:lnTo>
                  <a:lnTo>
                    <a:pt x="148" y="17"/>
                  </a:lnTo>
                  <a:lnTo>
                    <a:pt x="148" y="18"/>
                  </a:lnTo>
                  <a:lnTo>
                    <a:pt x="149" y="19"/>
                  </a:lnTo>
                  <a:lnTo>
                    <a:pt x="148" y="22"/>
                  </a:lnTo>
                  <a:lnTo>
                    <a:pt x="147" y="24"/>
                  </a:lnTo>
                  <a:lnTo>
                    <a:pt x="146" y="23"/>
                  </a:lnTo>
                  <a:lnTo>
                    <a:pt x="145" y="24"/>
                  </a:lnTo>
                  <a:lnTo>
                    <a:pt x="143" y="26"/>
                  </a:lnTo>
                  <a:lnTo>
                    <a:pt x="143" y="29"/>
                  </a:lnTo>
                  <a:lnTo>
                    <a:pt x="143" y="30"/>
                  </a:lnTo>
                  <a:lnTo>
                    <a:pt x="141" y="31"/>
                  </a:lnTo>
                  <a:lnTo>
                    <a:pt x="139" y="32"/>
                  </a:lnTo>
                  <a:lnTo>
                    <a:pt x="138" y="35"/>
                  </a:lnTo>
                  <a:lnTo>
                    <a:pt x="134" y="35"/>
                  </a:lnTo>
                  <a:lnTo>
                    <a:pt x="132" y="35"/>
                  </a:lnTo>
                  <a:lnTo>
                    <a:pt x="126" y="29"/>
                  </a:lnTo>
                  <a:lnTo>
                    <a:pt x="120" y="27"/>
                  </a:lnTo>
                  <a:lnTo>
                    <a:pt x="119" y="23"/>
                  </a:lnTo>
                  <a:lnTo>
                    <a:pt x="118" y="23"/>
                  </a:lnTo>
                  <a:lnTo>
                    <a:pt x="114" y="22"/>
                  </a:lnTo>
                  <a:lnTo>
                    <a:pt x="110" y="18"/>
                  </a:lnTo>
                  <a:lnTo>
                    <a:pt x="109" y="18"/>
                  </a:lnTo>
                  <a:lnTo>
                    <a:pt x="108" y="15"/>
                  </a:lnTo>
                  <a:lnTo>
                    <a:pt x="105" y="12"/>
                  </a:lnTo>
                  <a:lnTo>
                    <a:pt x="103" y="12"/>
                  </a:lnTo>
                  <a:lnTo>
                    <a:pt x="101" y="13"/>
                  </a:lnTo>
                  <a:lnTo>
                    <a:pt x="99" y="13"/>
                  </a:lnTo>
                  <a:lnTo>
                    <a:pt x="98" y="15"/>
                  </a:lnTo>
                  <a:lnTo>
                    <a:pt x="97" y="17"/>
                  </a:lnTo>
                  <a:lnTo>
                    <a:pt x="101" y="27"/>
                  </a:lnTo>
                  <a:lnTo>
                    <a:pt x="101" y="32"/>
                  </a:lnTo>
                  <a:lnTo>
                    <a:pt x="99" y="33"/>
                  </a:lnTo>
                  <a:lnTo>
                    <a:pt x="96" y="33"/>
                  </a:lnTo>
                  <a:lnTo>
                    <a:pt x="94" y="35"/>
                  </a:lnTo>
                  <a:lnTo>
                    <a:pt x="91" y="35"/>
                  </a:lnTo>
                  <a:lnTo>
                    <a:pt x="88" y="37"/>
                  </a:lnTo>
                  <a:lnTo>
                    <a:pt x="84" y="37"/>
                  </a:lnTo>
                  <a:lnTo>
                    <a:pt x="82" y="35"/>
                  </a:lnTo>
                  <a:lnTo>
                    <a:pt x="82" y="30"/>
                  </a:lnTo>
                  <a:lnTo>
                    <a:pt x="82" y="27"/>
                  </a:lnTo>
                  <a:lnTo>
                    <a:pt x="82" y="27"/>
                  </a:lnTo>
                  <a:lnTo>
                    <a:pt x="76" y="30"/>
                  </a:lnTo>
                  <a:lnTo>
                    <a:pt x="74" y="27"/>
                  </a:lnTo>
                  <a:lnTo>
                    <a:pt x="73" y="27"/>
                  </a:lnTo>
                  <a:lnTo>
                    <a:pt x="68" y="29"/>
                  </a:lnTo>
                  <a:lnTo>
                    <a:pt x="66" y="25"/>
                  </a:lnTo>
                  <a:lnTo>
                    <a:pt x="65" y="23"/>
                  </a:lnTo>
                  <a:lnTo>
                    <a:pt x="65" y="23"/>
                  </a:lnTo>
                  <a:lnTo>
                    <a:pt x="65" y="25"/>
                  </a:lnTo>
                  <a:lnTo>
                    <a:pt x="62" y="25"/>
                  </a:lnTo>
                  <a:lnTo>
                    <a:pt x="61" y="24"/>
                  </a:lnTo>
                  <a:lnTo>
                    <a:pt x="62" y="22"/>
                  </a:lnTo>
                  <a:lnTo>
                    <a:pt x="61" y="19"/>
                  </a:lnTo>
                  <a:lnTo>
                    <a:pt x="59" y="23"/>
                  </a:lnTo>
                  <a:lnTo>
                    <a:pt x="57" y="23"/>
                  </a:lnTo>
                  <a:lnTo>
                    <a:pt x="57" y="25"/>
                  </a:lnTo>
                  <a:lnTo>
                    <a:pt x="55" y="25"/>
                  </a:lnTo>
                  <a:lnTo>
                    <a:pt x="53" y="23"/>
                  </a:lnTo>
                  <a:lnTo>
                    <a:pt x="51" y="25"/>
                  </a:lnTo>
                  <a:lnTo>
                    <a:pt x="50" y="25"/>
                  </a:lnTo>
                  <a:lnTo>
                    <a:pt x="50" y="24"/>
                  </a:lnTo>
                  <a:lnTo>
                    <a:pt x="51" y="19"/>
                  </a:lnTo>
                  <a:lnTo>
                    <a:pt x="52" y="19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53" y="18"/>
                  </a:lnTo>
                  <a:lnTo>
                    <a:pt x="53" y="16"/>
                  </a:lnTo>
                  <a:lnTo>
                    <a:pt x="52" y="16"/>
                  </a:lnTo>
                  <a:lnTo>
                    <a:pt x="49" y="20"/>
                  </a:lnTo>
                  <a:lnTo>
                    <a:pt x="47" y="20"/>
                  </a:lnTo>
                  <a:lnTo>
                    <a:pt x="46" y="16"/>
                  </a:lnTo>
                  <a:lnTo>
                    <a:pt x="46" y="13"/>
                  </a:lnTo>
                  <a:lnTo>
                    <a:pt x="42" y="15"/>
                  </a:lnTo>
                  <a:lnTo>
                    <a:pt x="42" y="15"/>
                  </a:lnTo>
                  <a:lnTo>
                    <a:pt x="42" y="12"/>
                  </a:lnTo>
                  <a:lnTo>
                    <a:pt x="40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5" y="12"/>
                  </a:lnTo>
                  <a:lnTo>
                    <a:pt x="33" y="16"/>
                  </a:lnTo>
                  <a:lnTo>
                    <a:pt x="32" y="17"/>
                  </a:lnTo>
                  <a:lnTo>
                    <a:pt x="30" y="17"/>
                  </a:lnTo>
                  <a:lnTo>
                    <a:pt x="29" y="16"/>
                  </a:lnTo>
                  <a:lnTo>
                    <a:pt x="29" y="13"/>
                  </a:lnTo>
                  <a:lnTo>
                    <a:pt x="29" y="11"/>
                  </a:lnTo>
                  <a:lnTo>
                    <a:pt x="31" y="10"/>
                  </a:lnTo>
                  <a:lnTo>
                    <a:pt x="31" y="9"/>
                  </a:lnTo>
                  <a:lnTo>
                    <a:pt x="30" y="8"/>
                  </a:lnTo>
                  <a:lnTo>
                    <a:pt x="25" y="7"/>
                  </a:lnTo>
                  <a:lnTo>
                    <a:pt x="24" y="5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7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5"/>
                  </a:lnTo>
                  <a:lnTo>
                    <a:pt x="2" y="16"/>
                  </a:lnTo>
                  <a:lnTo>
                    <a:pt x="7" y="16"/>
                  </a:lnTo>
                  <a:lnTo>
                    <a:pt x="9" y="17"/>
                  </a:lnTo>
                  <a:lnTo>
                    <a:pt x="16" y="22"/>
                  </a:lnTo>
                  <a:lnTo>
                    <a:pt x="21" y="25"/>
                  </a:lnTo>
                  <a:lnTo>
                    <a:pt x="24" y="34"/>
                  </a:lnTo>
                  <a:lnTo>
                    <a:pt x="33" y="38"/>
                  </a:lnTo>
                  <a:lnTo>
                    <a:pt x="39" y="42"/>
                  </a:lnTo>
                  <a:lnTo>
                    <a:pt x="43" y="46"/>
                  </a:lnTo>
                  <a:lnTo>
                    <a:pt x="47" y="52"/>
                  </a:lnTo>
                  <a:lnTo>
                    <a:pt x="52" y="62"/>
                  </a:lnTo>
                  <a:lnTo>
                    <a:pt x="54" y="69"/>
                  </a:lnTo>
                  <a:lnTo>
                    <a:pt x="59" y="77"/>
                  </a:lnTo>
                  <a:lnTo>
                    <a:pt x="64" y="81"/>
                  </a:lnTo>
                  <a:lnTo>
                    <a:pt x="69" y="90"/>
                  </a:lnTo>
                  <a:lnTo>
                    <a:pt x="72" y="96"/>
                  </a:lnTo>
                  <a:lnTo>
                    <a:pt x="74" y="97"/>
                  </a:lnTo>
                  <a:lnTo>
                    <a:pt x="81" y="101"/>
                  </a:lnTo>
                  <a:lnTo>
                    <a:pt x="86" y="105"/>
                  </a:lnTo>
                  <a:lnTo>
                    <a:pt x="89" y="110"/>
                  </a:lnTo>
                  <a:lnTo>
                    <a:pt x="91" y="113"/>
                  </a:lnTo>
                  <a:lnTo>
                    <a:pt x="92" y="121"/>
                  </a:lnTo>
                  <a:lnTo>
                    <a:pt x="95" y="136"/>
                  </a:lnTo>
                  <a:lnTo>
                    <a:pt x="96" y="140"/>
                  </a:lnTo>
                  <a:lnTo>
                    <a:pt x="99" y="142"/>
                  </a:lnTo>
                  <a:lnTo>
                    <a:pt x="103" y="147"/>
                  </a:lnTo>
                  <a:lnTo>
                    <a:pt x="103" y="149"/>
                  </a:lnTo>
                  <a:lnTo>
                    <a:pt x="103" y="158"/>
                  </a:lnTo>
                  <a:lnTo>
                    <a:pt x="104" y="161"/>
                  </a:lnTo>
                  <a:lnTo>
                    <a:pt x="109" y="161"/>
                  </a:lnTo>
                  <a:lnTo>
                    <a:pt x="110" y="163"/>
                  </a:lnTo>
                  <a:lnTo>
                    <a:pt x="109" y="164"/>
                  </a:lnTo>
                  <a:lnTo>
                    <a:pt x="108" y="165"/>
                  </a:lnTo>
                  <a:lnTo>
                    <a:pt x="105" y="168"/>
                  </a:lnTo>
                  <a:lnTo>
                    <a:pt x="104" y="172"/>
                  </a:lnTo>
                  <a:lnTo>
                    <a:pt x="103" y="173"/>
                  </a:lnTo>
                  <a:lnTo>
                    <a:pt x="103" y="176"/>
                  </a:lnTo>
                  <a:lnTo>
                    <a:pt x="105" y="178"/>
                  </a:lnTo>
                  <a:lnTo>
                    <a:pt x="106" y="178"/>
                  </a:lnTo>
                  <a:lnTo>
                    <a:pt x="108" y="176"/>
                  </a:lnTo>
                  <a:lnTo>
                    <a:pt x="108" y="172"/>
                  </a:lnTo>
                  <a:lnTo>
                    <a:pt x="111" y="169"/>
                  </a:lnTo>
                  <a:lnTo>
                    <a:pt x="112" y="165"/>
                  </a:lnTo>
                  <a:lnTo>
                    <a:pt x="113" y="164"/>
                  </a:lnTo>
                  <a:lnTo>
                    <a:pt x="114" y="164"/>
                  </a:lnTo>
                  <a:lnTo>
                    <a:pt x="118" y="166"/>
                  </a:lnTo>
                  <a:lnTo>
                    <a:pt x="118" y="169"/>
                  </a:lnTo>
                  <a:lnTo>
                    <a:pt x="116" y="169"/>
                  </a:lnTo>
                  <a:lnTo>
                    <a:pt x="113" y="171"/>
                  </a:lnTo>
                  <a:lnTo>
                    <a:pt x="112" y="172"/>
                  </a:lnTo>
                  <a:lnTo>
                    <a:pt x="112" y="173"/>
                  </a:lnTo>
                  <a:lnTo>
                    <a:pt x="116" y="173"/>
                  </a:lnTo>
                  <a:lnTo>
                    <a:pt x="117" y="176"/>
                  </a:lnTo>
                  <a:lnTo>
                    <a:pt x="116" y="177"/>
                  </a:lnTo>
                  <a:lnTo>
                    <a:pt x="114" y="177"/>
                  </a:lnTo>
                  <a:lnTo>
                    <a:pt x="113" y="180"/>
                  </a:lnTo>
                  <a:lnTo>
                    <a:pt x="114" y="181"/>
                  </a:lnTo>
                  <a:lnTo>
                    <a:pt x="114" y="184"/>
                  </a:lnTo>
                  <a:lnTo>
                    <a:pt x="116" y="184"/>
                  </a:lnTo>
                  <a:lnTo>
                    <a:pt x="116" y="181"/>
                  </a:lnTo>
                  <a:lnTo>
                    <a:pt x="117" y="180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8" y="179"/>
                  </a:lnTo>
                  <a:lnTo>
                    <a:pt x="120" y="179"/>
                  </a:lnTo>
                  <a:lnTo>
                    <a:pt x="120" y="181"/>
                  </a:lnTo>
                  <a:lnTo>
                    <a:pt x="119" y="183"/>
                  </a:lnTo>
                  <a:lnTo>
                    <a:pt x="119" y="185"/>
                  </a:lnTo>
                  <a:lnTo>
                    <a:pt x="116" y="186"/>
                  </a:lnTo>
                  <a:lnTo>
                    <a:pt x="114" y="188"/>
                  </a:lnTo>
                  <a:lnTo>
                    <a:pt x="113" y="190"/>
                  </a:lnTo>
                  <a:lnTo>
                    <a:pt x="113" y="191"/>
                  </a:lnTo>
                  <a:lnTo>
                    <a:pt x="113" y="193"/>
                  </a:lnTo>
                  <a:lnTo>
                    <a:pt x="113" y="196"/>
                  </a:lnTo>
                  <a:lnTo>
                    <a:pt x="111" y="198"/>
                  </a:lnTo>
                  <a:lnTo>
                    <a:pt x="112" y="200"/>
                  </a:lnTo>
                  <a:lnTo>
                    <a:pt x="116" y="202"/>
                  </a:lnTo>
                  <a:lnTo>
                    <a:pt x="123" y="215"/>
                  </a:lnTo>
                  <a:lnTo>
                    <a:pt x="126" y="218"/>
                  </a:lnTo>
                  <a:lnTo>
                    <a:pt x="128" y="220"/>
                  </a:lnTo>
                  <a:lnTo>
                    <a:pt x="137" y="223"/>
                  </a:lnTo>
                  <a:lnTo>
                    <a:pt x="143" y="224"/>
                  </a:lnTo>
                  <a:lnTo>
                    <a:pt x="149" y="229"/>
                  </a:lnTo>
                  <a:lnTo>
                    <a:pt x="153" y="229"/>
                  </a:lnTo>
                  <a:lnTo>
                    <a:pt x="161" y="231"/>
                  </a:lnTo>
                  <a:lnTo>
                    <a:pt x="163" y="232"/>
                  </a:lnTo>
                  <a:lnTo>
                    <a:pt x="164" y="235"/>
                  </a:lnTo>
                  <a:lnTo>
                    <a:pt x="165" y="236"/>
                  </a:lnTo>
                  <a:lnTo>
                    <a:pt x="169" y="236"/>
                  </a:lnTo>
                  <a:lnTo>
                    <a:pt x="169" y="235"/>
                  </a:lnTo>
                  <a:lnTo>
                    <a:pt x="169" y="234"/>
                  </a:lnTo>
                  <a:lnTo>
                    <a:pt x="174" y="232"/>
                  </a:lnTo>
                  <a:lnTo>
                    <a:pt x="172" y="228"/>
                  </a:lnTo>
                  <a:lnTo>
                    <a:pt x="176" y="225"/>
                  </a:lnTo>
                  <a:lnTo>
                    <a:pt x="175" y="223"/>
                  </a:lnTo>
                  <a:lnTo>
                    <a:pt x="177" y="221"/>
                  </a:lnTo>
                  <a:lnTo>
                    <a:pt x="177" y="218"/>
                  </a:lnTo>
                  <a:lnTo>
                    <a:pt x="178" y="213"/>
                  </a:lnTo>
                  <a:lnTo>
                    <a:pt x="176" y="184"/>
                  </a:lnTo>
                  <a:lnTo>
                    <a:pt x="199" y="185"/>
                  </a:lnTo>
                  <a:lnTo>
                    <a:pt x="201" y="181"/>
                  </a:lnTo>
                  <a:lnTo>
                    <a:pt x="208" y="166"/>
                  </a:lnTo>
                  <a:lnTo>
                    <a:pt x="212" y="161"/>
                  </a:lnTo>
                  <a:lnTo>
                    <a:pt x="212" y="158"/>
                  </a:lnTo>
                  <a:lnTo>
                    <a:pt x="218" y="155"/>
                  </a:lnTo>
                  <a:lnTo>
                    <a:pt x="218" y="152"/>
                  </a:lnTo>
                  <a:lnTo>
                    <a:pt x="213" y="143"/>
                  </a:lnTo>
                  <a:close/>
                  <a:moveTo>
                    <a:pt x="171" y="183"/>
                  </a:moveTo>
                  <a:lnTo>
                    <a:pt x="168" y="185"/>
                  </a:lnTo>
                  <a:lnTo>
                    <a:pt x="161" y="186"/>
                  </a:lnTo>
                  <a:lnTo>
                    <a:pt x="159" y="183"/>
                  </a:lnTo>
                  <a:lnTo>
                    <a:pt x="157" y="177"/>
                  </a:lnTo>
                  <a:lnTo>
                    <a:pt x="156" y="171"/>
                  </a:lnTo>
                  <a:lnTo>
                    <a:pt x="160" y="171"/>
                  </a:lnTo>
                  <a:lnTo>
                    <a:pt x="168" y="172"/>
                  </a:lnTo>
                  <a:lnTo>
                    <a:pt x="171" y="178"/>
                  </a:lnTo>
                  <a:lnTo>
                    <a:pt x="171" y="183"/>
                  </a:lnTo>
                  <a:close/>
                  <a:moveTo>
                    <a:pt x="177" y="127"/>
                  </a:moveTo>
                  <a:lnTo>
                    <a:pt x="177" y="127"/>
                  </a:lnTo>
                  <a:lnTo>
                    <a:pt x="175" y="127"/>
                  </a:lnTo>
                  <a:lnTo>
                    <a:pt x="175" y="128"/>
                  </a:lnTo>
                  <a:lnTo>
                    <a:pt x="175" y="129"/>
                  </a:lnTo>
                  <a:lnTo>
                    <a:pt x="175" y="130"/>
                  </a:lnTo>
                  <a:lnTo>
                    <a:pt x="175" y="132"/>
                  </a:lnTo>
                  <a:lnTo>
                    <a:pt x="175" y="133"/>
                  </a:lnTo>
                  <a:lnTo>
                    <a:pt x="175" y="134"/>
                  </a:lnTo>
                  <a:lnTo>
                    <a:pt x="174" y="134"/>
                  </a:lnTo>
                  <a:lnTo>
                    <a:pt x="174" y="136"/>
                  </a:lnTo>
                  <a:lnTo>
                    <a:pt x="174" y="137"/>
                  </a:lnTo>
                  <a:lnTo>
                    <a:pt x="175" y="139"/>
                  </a:lnTo>
                  <a:lnTo>
                    <a:pt x="176" y="140"/>
                  </a:lnTo>
                  <a:lnTo>
                    <a:pt x="176" y="141"/>
                  </a:lnTo>
                  <a:lnTo>
                    <a:pt x="177" y="142"/>
                  </a:lnTo>
                  <a:lnTo>
                    <a:pt x="177" y="143"/>
                  </a:lnTo>
                  <a:lnTo>
                    <a:pt x="176" y="144"/>
                  </a:lnTo>
                  <a:lnTo>
                    <a:pt x="176" y="145"/>
                  </a:lnTo>
                  <a:lnTo>
                    <a:pt x="176" y="147"/>
                  </a:lnTo>
                  <a:lnTo>
                    <a:pt x="176" y="147"/>
                  </a:lnTo>
                  <a:lnTo>
                    <a:pt x="176" y="149"/>
                  </a:lnTo>
                  <a:lnTo>
                    <a:pt x="176" y="150"/>
                  </a:lnTo>
                  <a:lnTo>
                    <a:pt x="176" y="150"/>
                  </a:lnTo>
                  <a:lnTo>
                    <a:pt x="175" y="151"/>
                  </a:lnTo>
                  <a:lnTo>
                    <a:pt x="175" y="151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74" y="152"/>
                  </a:lnTo>
                  <a:lnTo>
                    <a:pt x="172" y="152"/>
                  </a:lnTo>
                  <a:lnTo>
                    <a:pt x="172" y="154"/>
                  </a:lnTo>
                  <a:lnTo>
                    <a:pt x="168" y="155"/>
                  </a:lnTo>
                  <a:lnTo>
                    <a:pt x="159" y="152"/>
                  </a:lnTo>
                  <a:lnTo>
                    <a:pt x="157" y="147"/>
                  </a:lnTo>
                  <a:lnTo>
                    <a:pt x="156" y="145"/>
                  </a:lnTo>
                  <a:lnTo>
                    <a:pt x="152" y="141"/>
                  </a:lnTo>
                  <a:lnTo>
                    <a:pt x="149" y="136"/>
                  </a:lnTo>
                  <a:lnTo>
                    <a:pt x="149" y="132"/>
                  </a:lnTo>
                  <a:lnTo>
                    <a:pt x="153" y="126"/>
                  </a:lnTo>
                  <a:lnTo>
                    <a:pt x="155" y="121"/>
                  </a:lnTo>
                  <a:lnTo>
                    <a:pt x="155" y="120"/>
                  </a:lnTo>
                  <a:lnTo>
                    <a:pt x="155" y="120"/>
                  </a:lnTo>
                  <a:lnTo>
                    <a:pt x="156" y="119"/>
                  </a:lnTo>
                  <a:lnTo>
                    <a:pt x="156" y="119"/>
                  </a:lnTo>
                  <a:lnTo>
                    <a:pt x="157" y="119"/>
                  </a:lnTo>
                  <a:lnTo>
                    <a:pt x="159" y="120"/>
                  </a:lnTo>
                  <a:lnTo>
                    <a:pt x="160" y="120"/>
                  </a:lnTo>
                  <a:lnTo>
                    <a:pt x="160" y="120"/>
                  </a:lnTo>
                  <a:lnTo>
                    <a:pt x="161" y="120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2" y="119"/>
                  </a:lnTo>
                  <a:lnTo>
                    <a:pt x="162" y="119"/>
                  </a:lnTo>
                  <a:lnTo>
                    <a:pt x="163" y="119"/>
                  </a:lnTo>
                  <a:lnTo>
                    <a:pt x="163" y="119"/>
                  </a:lnTo>
                  <a:lnTo>
                    <a:pt x="164" y="119"/>
                  </a:lnTo>
                  <a:lnTo>
                    <a:pt x="167" y="120"/>
                  </a:lnTo>
                  <a:lnTo>
                    <a:pt x="168" y="120"/>
                  </a:lnTo>
                  <a:lnTo>
                    <a:pt x="169" y="120"/>
                  </a:lnTo>
                  <a:lnTo>
                    <a:pt x="169" y="120"/>
                  </a:lnTo>
                  <a:lnTo>
                    <a:pt x="170" y="119"/>
                  </a:lnTo>
                  <a:lnTo>
                    <a:pt x="171" y="118"/>
                  </a:lnTo>
                  <a:lnTo>
                    <a:pt x="171" y="118"/>
                  </a:lnTo>
                  <a:lnTo>
                    <a:pt x="172" y="118"/>
                  </a:lnTo>
                  <a:lnTo>
                    <a:pt x="172" y="117"/>
                  </a:lnTo>
                  <a:lnTo>
                    <a:pt x="174" y="117"/>
                  </a:lnTo>
                  <a:lnTo>
                    <a:pt x="174" y="117"/>
                  </a:lnTo>
                  <a:lnTo>
                    <a:pt x="175" y="117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4" y="119"/>
                  </a:lnTo>
                  <a:lnTo>
                    <a:pt x="174" y="120"/>
                  </a:lnTo>
                  <a:lnTo>
                    <a:pt x="174" y="120"/>
                  </a:lnTo>
                  <a:lnTo>
                    <a:pt x="175" y="121"/>
                  </a:lnTo>
                  <a:lnTo>
                    <a:pt x="175" y="121"/>
                  </a:lnTo>
                  <a:lnTo>
                    <a:pt x="176" y="122"/>
                  </a:lnTo>
                  <a:lnTo>
                    <a:pt x="177" y="122"/>
                  </a:lnTo>
                  <a:lnTo>
                    <a:pt x="177" y="125"/>
                  </a:lnTo>
                  <a:lnTo>
                    <a:pt x="178" y="126"/>
                  </a:lnTo>
                  <a:lnTo>
                    <a:pt x="177" y="127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8E94E06-A9BF-4DA0-807D-7359B7D36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988" y="4111625"/>
              <a:ext cx="327025" cy="579438"/>
            </a:xfrm>
            <a:custGeom>
              <a:avLst/>
              <a:gdLst>
                <a:gd name="T0" fmla="*/ 50 w 206"/>
                <a:gd name="T1" fmla="*/ 19 h 365"/>
                <a:gd name="T2" fmla="*/ 77 w 206"/>
                <a:gd name="T3" fmla="*/ 42 h 365"/>
                <a:gd name="T4" fmla="*/ 102 w 206"/>
                <a:gd name="T5" fmla="*/ 59 h 365"/>
                <a:gd name="T6" fmla="*/ 135 w 206"/>
                <a:gd name="T7" fmla="*/ 85 h 365"/>
                <a:gd name="T8" fmla="*/ 151 w 206"/>
                <a:gd name="T9" fmla="*/ 115 h 365"/>
                <a:gd name="T10" fmla="*/ 194 w 206"/>
                <a:gd name="T11" fmla="*/ 192 h 365"/>
                <a:gd name="T12" fmla="*/ 198 w 206"/>
                <a:gd name="T13" fmla="*/ 217 h 365"/>
                <a:gd name="T14" fmla="*/ 204 w 206"/>
                <a:gd name="T15" fmla="*/ 247 h 365"/>
                <a:gd name="T16" fmla="*/ 199 w 206"/>
                <a:gd name="T17" fmla="*/ 264 h 365"/>
                <a:gd name="T18" fmla="*/ 203 w 206"/>
                <a:gd name="T19" fmla="*/ 297 h 365"/>
                <a:gd name="T20" fmla="*/ 198 w 206"/>
                <a:gd name="T21" fmla="*/ 311 h 365"/>
                <a:gd name="T22" fmla="*/ 179 w 206"/>
                <a:gd name="T23" fmla="*/ 311 h 365"/>
                <a:gd name="T24" fmla="*/ 175 w 206"/>
                <a:gd name="T25" fmla="*/ 321 h 365"/>
                <a:gd name="T26" fmla="*/ 175 w 206"/>
                <a:gd name="T27" fmla="*/ 334 h 365"/>
                <a:gd name="T28" fmla="*/ 179 w 206"/>
                <a:gd name="T29" fmla="*/ 353 h 365"/>
                <a:gd name="T30" fmla="*/ 176 w 206"/>
                <a:gd name="T31" fmla="*/ 364 h 365"/>
                <a:gd name="T32" fmla="*/ 167 w 206"/>
                <a:gd name="T33" fmla="*/ 355 h 365"/>
                <a:gd name="T34" fmla="*/ 161 w 206"/>
                <a:gd name="T35" fmla="*/ 342 h 365"/>
                <a:gd name="T36" fmla="*/ 154 w 206"/>
                <a:gd name="T37" fmla="*/ 341 h 365"/>
                <a:gd name="T38" fmla="*/ 147 w 206"/>
                <a:gd name="T39" fmla="*/ 339 h 365"/>
                <a:gd name="T40" fmla="*/ 130 w 206"/>
                <a:gd name="T41" fmla="*/ 327 h 365"/>
                <a:gd name="T42" fmla="*/ 115 w 206"/>
                <a:gd name="T43" fmla="*/ 322 h 365"/>
                <a:gd name="T44" fmla="*/ 98 w 206"/>
                <a:gd name="T45" fmla="*/ 321 h 365"/>
                <a:gd name="T46" fmla="*/ 101 w 206"/>
                <a:gd name="T47" fmla="*/ 314 h 365"/>
                <a:gd name="T48" fmla="*/ 103 w 206"/>
                <a:gd name="T49" fmla="*/ 300 h 365"/>
                <a:gd name="T50" fmla="*/ 108 w 206"/>
                <a:gd name="T51" fmla="*/ 286 h 365"/>
                <a:gd name="T52" fmla="*/ 117 w 206"/>
                <a:gd name="T53" fmla="*/ 283 h 365"/>
                <a:gd name="T54" fmla="*/ 116 w 206"/>
                <a:gd name="T55" fmla="*/ 275 h 365"/>
                <a:gd name="T56" fmla="*/ 114 w 206"/>
                <a:gd name="T57" fmla="*/ 260 h 365"/>
                <a:gd name="T58" fmla="*/ 94 w 206"/>
                <a:gd name="T59" fmla="*/ 257 h 365"/>
                <a:gd name="T60" fmla="*/ 86 w 206"/>
                <a:gd name="T61" fmla="*/ 246 h 365"/>
                <a:gd name="T62" fmla="*/ 89 w 206"/>
                <a:gd name="T63" fmla="*/ 234 h 365"/>
                <a:gd name="T64" fmla="*/ 89 w 206"/>
                <a:gd name="T65" fmla="*/ 224 h 365"/>
                <a:gd name="T66" fmla="*/ 74 w 206"/>
                <a:gd name="T67" fmla="*/ 219 h 365"/>
                <a:gd name="T68" fmla="*/ 51 w 206"/>
                <a:gd name="T69" fmla="*/ 203 h 365"/>
                <a:gd name="T70" fmla="*/ 50 w 206"/>
                <a:gd name="T71" fmla="*/ 194 h 365"/>
                <a:gd name="T72" fmla="*/ 41 w 206"/>
                <a:gd name="T73" fmla="*/ 182 h 365"/>
                <a:gd name="T74" fmla="*/ 29 w 206"/>
                <a:gd name="T75" fmla="*/ 176 h 365"/>
                <a:gd name="T76" fmla="*/ 25 w 206"/>
                <a:gd name="T77" fmla="*/ 170 h 365"/>
                <a:gd name="T78" fmla="*/ 26 w 206"/>
                <a:gd name="T79" fmla="*/ 153 h 365"/>
                <a:gd name="T80" fmla="*/ 23 w 206"/>
                <a:gd name="T81" fmla="*/ 141 h 365"/>
                <a:gd name="T82" fmla="*/ 20 w 206"/>
                <a:gd name="T83" fmla="*/ 132 h 365"/>
                <a:gd name="T84" fmla="*/ 7 w 206"/>
                <a:gd name="T85" fmla="*/ 118 h 365"/>
                <a:gd name="T86" fmla="*/ 8 w 206"/>
                <a:gd name="T87" fmla="*/ 96 h 365"/>
                <a:gd name="T88" fmla="*/ 8 w 206"/>
                <a:gd name="T89" fmla="*/ 88 h 365"/>
                <a:gd name="T90" fmla="*/ 0 w 206"/>
                <a:gd name="T91" fmla="*/ 79 h 365"/>
                <a:gd name="T92" fmla="*/ 1 w 206"/>
                <a:gd name="T93" fmla="*/ 63 h 365"/>
                <a:gd name="T94" fmla="*/ 3 w 206"/>
                <a:gd name="T95" fmla="*/ 50 h 365"/>
                <a:gd name="T96" fmla="*/ 6 w 206"/>
                <a:gd name="T97" fmla="*/ 23 h 365"/>
                <a:gd name="T98" fmla="*/ 25 w 206"/>
                <a:gd name="T99" fmla="*/ 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6" h="365">
                  <a:moveTo>
                    <a:pt x="33" y="4"/>
                  </a:moveTo>
                  <a:lnTo>
                    <a:pt x="40" y="7"/>
                  </a:lnTo>
                  <a:lnTo>
                    <a:pt x="45" y="13"/>
                  </a:lnTo>
                  <a:lnTo>
                    <a:pt x="50" y="19"/>
                  </a:lnTo>
                  <a:lnTo>
                    <a:pt x="57" y="27"/>
                  </a:lnTo>
                  <a:lnTo>
                    <a:pt x="64" y="33"/>
                  </a:lnTo>
                  <a:lnTo>
                    <a:pt x="70" y="36"/>
                  </a:lnTo>
                  <a:lnTo>
                    <a:pt x="77" y="42"/>
                  </a:lnTo>
                  <a:lnTo>
                    <a:pt x="86" y="51"/>
                  </a:lnTo>
                  <a:lnTo>
                    <a:pt x="95" y="56"/>
                  </a:lnTo>
                  <a:lnTo>
                    <a:pt x="100" y="58"/>
                  </a:lnTo>
                  <a:lnTo>
                    <a:pt x="102" y="59"/>
                  </a:lnTo>
                  <a:lnTo>
                    <a:pt x="106" y="58"/>
                  </a:lnTo>
                  <a:lnTo>
                    <a:pt x="110" y="60"/>
                  </a:lnTo>
                  <a:lnTo>
                    <a:pt x="113" y="63"/>
                  </a:lnTo>
                  <a:lnTo>
                    <a:pt x="135" y="85"/>
                  </a:lnTo>
                  <a:lnTo>
                    <a:pt x="143" y="96"/>
                  </a:lnTo>
                  <a:lnTo>
                    <a:pt x="150" y="108"/>
                  </a:lnTo>
                  <a:lnTo>
                    <a:pt x="148" y="111"/>
                  </a:lnTo>
                  <a:lnTo>
                    <a:pt x="151" y="115"/>
                  </a:lnTo>
                  <a:lnTo>
                    <a:pt x="158" y="124"/>
                  </a:lnTo>
                  <a:lnTo>
                    <a:pt x="168" y="146"/>
                  </a:lnTo>
                  <a:lnTo>
                    <a:pt x="180" y="169"/>
                  </a:lnTo>
                  <a:lnTo>
                    <a:pt x="194" y="192"/>
                  </a:lnTo>
                  <a:lnTo>
                    <a:pt x="197" y="199"/>
                  </a:lnTo>
                  <a:lnTo>
                    <a:pt x="194" y="200"/>
                  </a:lnTo>
                  <a:lnTo>
                    <a:pt x="194" y="202"/>
                  </a:lnTo>
                  <a:lnTo>
                    <a:pt x="198" y="217"/>
                  </a:lnTo>
                  <a:lnTo>
                    <a:pt x="197" y="225"/>
                  </a:lnTo>
                  <a:lnTo>
                    <a:pt x="201" y="235"/>
                  </a:lnTo>
                  <a:lnTo>
                    <a:pt x="202" y="240"/>
                  </a:lnTo>
                  <a:lnTo>
                    <a:pt x="204" y="247"/>
                  </a:lnTo>
                  <a:lnTo>
                    <a:pt x="202" y="249"/>
                  </a:lnTo>
                  <a:lnTo>
                    <a:pt x="198" y="251"/>
                  </a:lnTo>
                  <a:lnTo>
                    <a:pt x="198" y="257"/>
                  </a:lnTo>
                  <a:lnTo>
                    <a:pt x="199" y="264"/>
                  </a:lnTo>
                  <a:lnTo>
                    <a:pt x="199" y="271"/>
                  </a:lnTo>
                  <a:lnTo>
                    <a:pt x="202" y="276"/>
                  </a:lnTo>
                  <a:lnTo>
                    <a:pt x="206" y="284"/>
                  </a:lnTo>
                  <a:lnTo>
                    <a:pt x="203" y="297"/>
                  </a:lnTo>
                  <a:lnTo>
                    <a:pt x="201" y="300"/>
                  </a:lnTo>
                  <a:lnTo>
                    <a:pt x="197" y="301"/>
                  </a:lnTo>
                  <a:lnTo>
                    <a:pt x="197" y="305"/>
                  </a:lnTo>
                  <a:lnTo>
                    <a:pt x="198" y="311"/>
                  </a:lnTo>
                  <a:lnTo>
                    <a:pt x="198" y="311"/>
                  </a:lnTo>
                  <a:lnTo>
                    <a:pt x="183" y="312"/>
                  </a:lnTo>
                  <a:lnTo>
                    <a:pt x="180" y="312"/>
                  </a:lnTo>
                  <a:lnTo>
                    <a:pt x="179" y="311"/>
                  </a:lnTo>
                  <a:lnTo>
                    <a:pt x="176" y="308"/>
                  </a:lnTo>
                  <a:lnTo>
                    <a:pt x="175" y="308"/>
                  </a:lnTo>
                  <a:lnTo>
                    <a:pt x="176" y="317"/>
                  </a:lnTo>
                  <a:lnTo>
                    <a:pt x="175" y="321"/>
                  </a:lnTo>
                  <a:lnTo>
                    <a:pt x="173" y="324"/>
                  </a:lnTo>
                  <a:lnTo>
                    <a:pt x="172" y="330"/>
                  </a:lnTo>
                  <a:lnTo>
                    <a:pt x="173" y="333"/>
                  </a:lnTo>
                  <a:lnTo>
                    <a:pt x="175" y="334"/>
                  </a:lnTo>
                  <a:lnTo>
                    <a:pt x="176" y="336"/>
                  </a:lnTo>
                  <a:lnTo>
                    <a:pt x="176" y="344"/>
                  </a:lnTo>
                  <a:lnTo>
                    <a:pt x="179" y="351"/>
                  </a:lnTo>
                  <a:lnTo>
                    <a:pt x="179" y="353"/>
                  </a:lnTo>
                  <a:lnTo>
                    <a:pt x="179" y="356"/>
                  </a:lnTo>
                  <a:lnTo>
                    <a:pt x="174" y="359"/>
                  </a:lnTo>
                  <a:lnTo>
                    <a:pt x="174" y="360"/>
                  </a:lnTo>
                  <a:lnTo>
                    <a:pt x="176" y="364"/>
                  </a:lnTo>
                  <a:lnTo>
                    <a:pt x="174" y="365"/>
                  </a:lnTo>
                  <a:lnTo>
                    <a:pt x="173" y="365"/>
                  </a:lnTo>
                  <a:lnTo>
                    <a:pt x="172" y="361"/>
                  </a:lnTo>
                  <a:lnTo>
                    <a:pt x="167" y="355"/>
                  </a:lnTo>
                  <a:lnTo>
                    <a:pt x="167" y="353"/>
                  </a:lnTo>
                  <a:lnTo>
                    <a:pt x="168" y="351"/>
                  </a:lnTo>
                  <a:lnTo>
                    <a:pt x="162" y="345"/>
                  </a:lnTo>
                  <a:lnTo>
                    <a:pt x="161" y="342"/>
                  </a:lnTo>
                  <a:lnTo>
                    <a:pt x="160" y="342"/>
                  </a:lnTo>
                  <a:lnTo>
                    <a:pt x="158" y="343"/>
                  </a:lnTo>
                  <a:lnTo>
                    <a:pt x="155" y="342"/>
                  </a:lnTo>
                  <a:lnTo>
                    <a:pt x="154" y="341"/>
                  </a:lnTo>
                  <a:lnTo>
                    <a:pt x="154" y="338"/>
                  </a:lnTo>
                  <a:lnTo>
                    <a:pt x="153" y="338"/>
                  </a:lnTo>
                  <a:lnTo>
                    <a:pt x="150" y="339"/>
                  </a:lnTo>
                  <a:lnTo>
                    <a:pt x="147" y="339"/>
                  </a:lnTo>
                  <a:lnTo>
                    <a:pt x="145" y="337"/>
                  </a:lnTo>
                  <a:lnTo>
                    <a:pt x="140" y="335"/>
                  </a:lnTo>
                  <a:lnTo>
                    <a:pt x="136" y="328"/>
                  </a:lnTo>
                  <a:lnTo>
                    <a:pt x="130" y="327"/>
                  </a:lnTo>
                  <a:lnTo>
                    <a:pt x="128" y="324"/>
                  </a:lnTo>
                  <a:lnTo>
                    <a:pt x="123" y="323"/>
                  </a:lnTo>
                  <a:lnTo>
                    <a:pt x="120" y="323"/>
                  </a:lnTo>
                  <a:lnTo>
                    <a:pt x="115" y="322"/>
                  </a:lnTo>
                  <a:lnTo>
                    <a:pt x="109" y="323"/>
                  </a:lnTo>
                  <a:lnTo>
                    <a:pt x="103" y="327"/>
                  </a:lnTo>
                  <a:lnTo>
                    <a:pt x="100" y="324"/>
                  </a:lnTo>
                  <a:lnTo>
                    <a:pt x="98" y="321"/>
                  </a:lnTo>
                  <a:lnTo>
                    <a:pt x="96" y="320"/>
                  </a:lnTo>
                  <a:lnTo>
                    <a:pt x="98" y="319"/>
                  </a:lnTo>
                  <a:lnTo>
                    <a:pt x="101" y="315"/>
                  </a:lnTo>
                  <a:lnTo>
                    <a:pt x="101" y="314"/>
                  </a:lnTo>
                  <a:lnTo>
                    <a:pt x="101" y="312"/>
                  </a:lnTo>
                  <a:lnTo>
                    <a:pt x="100" y="306"/>
                  </a:lnTo>
                  <a:lnTo>
                    <a:pt x="100" y="304"/>
                  </a:lnTo>
                  <a:lnTo>
                    <a:pt x="103" y="300"/>
                  </a:lnTo>
                  <a:lnTo>
                    <a:pt x="102" y="297"/>
                  </a:lnTo>
                  <a:lnTo>
                    <a:pt x="102" y="294"/>
                  </a:lnTo>
                  <a:lnTo>
                    <a:pt x="108" y="290"/>
                  </a:lnTo>
                  <a:lnTo>
                    <a:pt x="108" y="286"/>
                  </a:lnTo>
                  <a:lnTo>
                    <a:pt x="109" y="284"/>
                  </a:lnTo>
                  <a:lnTo>
                    <a:pt x="113" y="283"/>
                  </a:lnTo>
                  <a:lnTo>
                    <a:pt x="116" y="283"/>
                  </a:lnTo>
                  <a:lnTo>
                    <a:pt x="117" y="283"/>
                  </a:lnTo>
                  <a:lnTo>
                    <a:pt x="117" y="282"/>
                  </a:lnTo>
                  <a:lnTo>
                    <a:pt x="116" y="279"/>
                  </a:lnTo>
                  <a:lnTo>
                    <a:pt x="115" y="277"/>
                  </a:lnTo>
                  <a:lnTo>
                    <a:pt x="116" y="275"/>
                  </a:lnTo>
                  <a:lnTo>
                    <a:pt x="120" y="271"/>
                  </a:lnTo>
                  <a:lnTo>
                    <a:pt x="118" y="268"/>
                  </a:lnTo>
                  <a:lnTo>
                    <a:pt x="116" y="263"/>
                  </a:lnTo>
                  <a:lnTo>
                    <a:pt x="114" y="260"/>
                  </a:lnTo>
                  <a:lnTo>
                    <a:pt x="110" y="256"/>
                  </a:lnTo>
                  <a:lnTo>
                    <a:pt x="107" y="255"/>
                  </a:lnTo>
                  <a:lnTo>
                    <a:pt x="101" y="257"/>
                  </a:lnTo>
                  <a:lnTo>
                    <a:pt x="94" y="257"/>
                  </a:lnTo>
                  <a:lnTo>
                    <a:pt x="92" y="256"/>
                  </a:lnTo>
                  <a:lnTo>
                    <a:pt x="91" y="254"/>
                  </a:lnTo>
                  <a:lnTo>
                    <a:pt x="88" y="251"/>
                  </a:lnTo>
                  <a:lnTo>
                    <a:pt x="86" y="246"/>
                  </a:lnTo>
                  <a:lnTo>
                    <a:pt x="86" y="240"/>
                  </a:lnTo>
                  <a:lnTo>
                    <a:pt x="89" y="239"/>
                  </a:lnTo>
                  <a:lnTo>
                    <a:pt x="91" y="235"/>
                  </a:lnTo>
                  <a:lnTo>
                    <a:pt x="89" y="234"/>
                  </a:lnTo>
                  <a:lnTo>
                    <a:pt x="89" y="233"/>
                  </a:lnTo>
                  <a:lnTo>
                    <a:pt x="94" y="231"/>
                  </a:lnTo>
                  <a:lnTo>
                    <a:pt x="91" y="227"/>
                  </a:lnTo>
                  <a:lnTo>
                    <a:pt x="89" y="224"/>
                  </a:lnTo>
                  <a:lnTo>
                    <a:pt x="86" y="220"/>
                  </a:lnTo>
                  <a:lnTo>
                    <a:pt x="86" y="219"/>
                  </a:lnTo>
                  <a:lnTo>
                    <a:pt x="80" y="218"/>
                  </a:lnTo>
                  <a:lnTo>
                    <a:pt x="74" y="219"/>
                  </a:lnTo>
                  <a:lnTo>
                    <a:pt x="64" y="217"/>
                  </a:lnTo>
                  <a:lnTo>
                    <a:pt x="60" y="213"/>
                  </a:lnTo>
                  <a:lnTo>
                    <a:pt x="57" y="211"/>
                  </a:lnTo>
                  <a:lnTo>
                    <a:pt x="51" y="203"/>
                  </a:lnTo>
                  <a:lnTo>
                    <a:pt x="51" y="203"/>
                  </a:lnTo>
                  <a:lnTo>
                    <a:pt x="52" y="202"/>
                  </a:lnTo>
                  <a:lnTo>
                    <a:pt x="52" y="199"/>
                  </a:lnTo>
                  <a:lnTo>
                    <a:pt x="50" y="194"/>
                  </a:lnTo>
                  <a:lnTo>
                    <a:pt x="49" y="191"/>
                  </a:lnTo>
                  <a:lnTo>
                    <a:pt x="50" y="188"/>
                  </a:lnTo>
                  <a:lnTo>
                    <a:pt x="49" y="187"/>
                  </a:lnTo>
                  <a:lnTo>
                    <a:pt x="41" y="182"/>
                  </a:lnTo>
                  <a:lnTo>
                    <a:pt x="38" y="181"/>
                  </a:lnTo>
                  <a:lnTo>
                    <a:pt x="36" y="180"/>
                  </a:lnTo>
                  <a:lnTo>
                    <a:pt x="33" y="177"/>
                  </a:lnTo>
                  <a:lnTo>
                    <a:pt x="29" y="176"/>
                  </a:lnTo>
                  <a:lnTo>
                    <a:pt x="27" y="177"/>
                  </a:lnTo>
                  <a:lnTo>
                    <a:pt x="25" y="177"/>
                  </a:lnTo>
                  <a:lnTo>
                    <a:pt x="25" y="176"/>
                  </a:lnTo>
                  <a:lnTo>
                    <a:pt x="25" y="170"/>
                  </a:lnTo>
                  <a:lnTo>
                    <a:pt x="25" y="168"/>
                  </a:lnTo>
                  <a:lnTo>
                    <a:pt x="25" y="167"/>
                  </a:lnTo>
                  <a:lnTo>
                    <a:pt x="22" y="159"/>
                  </a:lnTo>
                  <a:lnTo>
                    <a:pt x="26" y="153"/>
                  </a:lnTo>
                  <a:lnTo>
                    <a:pt x="25" y="150"/>
                  </a:lnTo>
                  <a:lnTo>
                    <a:pt x="22" y="146"/>
                  </a:lnTo>
                  <a:lnTo>
                    <a:pt x="22" y="145"/>
                  </a:lnTo>
                  <a:lnTo>
                    <a:pt x="23" y="141"/>
                  </a:lnTo>
                  <a:lnTo>
                    <a:pt x="26" y="141"/>
                  </a:lnTo>
                  <a:lnTo>
                    <a:pt x="27" y="139"/>
                  </a:lnTo>
                  <a:lnTo>
                    <a:pt x="25" y="134"/>
                  </a:lnTo>
                  <a:lnTo>
                    <a:pt x="20" y="132"/>
                  </a:lnTo>
                  <a:lnTo>
                    <a:pt x="19" y="130"/>
                  </a:lnTo>
                  <a:lnTo>
                    <a:pt x="9" y="125"/>
                  </a:lnTo>
                  <a:lnTo>
                    <a:pt x="6" y="125"/>
                  </a:lnTo>
                  <a:lnTo>
                    <a:pt x="7" y="118"/>
                  </a:lnTo>
                  <a:lnTo>
                    <a:pt x="6" y="112"/>
                  </a:lnTo>
                  <a:lnTo>
                    <a:pt x="6" y="102"/>
                  </a:lnTo>
                  <a:lnTo>
                    <a:pt x="7" y="100"/>
                  </a:lnTo>
                  <a:lnTo>
                    <a:pt x="8" y="96"/>
                  </a:lnTo>
                  <a:lnTo>
                    <a:pt x="9" y="93"/>
                  </a:lnTo>
                  <a:lnTo>
                    <a:pt x="11" y="89"/>
                  </a:lnTo>
                  <a:lnTo>
                    <a:pt x="11" y="89"/>
                  </a:lnTo>
                  <a:lnTo>
                    <a:pt x="8" y="88"/>
                  </a:lnTo>
                  <a:lnTo>
                    <a:pt x="6" y="85"/>
                  </a:lnTo>
                  <a:lnTo>
                    <a:pt x="0" y="81"/>
                  </a:lnTo>
                  <a:lnTo>
                    <a:pt x="0" y="80"/>
                  </a:lnTo>
                  <a:lnTo>
                    <a:pt x="0" y="79"/>
                  </a:lnTo>
                  <a:lnTo>
                    <a:pt x="3" y="78"/>
                  </a:lnTo>
                  <a:lnTo>
                    <a:pt x="3" y="72"/>
                  </a:lnTo>
                  <a:lnTo>
                    <a:pt x="1" y="68"/>
                  </a:lnTo>
                  <a:lnTo>
                    <a:pt x="1" y="63"/>
                  </a:lnTo>
                  <a:lnTo>
                    <a:pt x="1" y="60"/>
                  </a:lnTo>
                  <a:lnTo>
                    <a:pt x="4" y="57"/>
                  </a:lnTo>
                  <a:lnTo>
                    <a:pt x="4" y="55"/>
                  </a:lnTo>
                  <a:lnTo>
                    <a:pt x="3" y="50"/>
                  </a:lnTo>
                  <a:lnTo>
                    <a:pt x="3" y="43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6" y="23"/>
                  </a:lnTo>
                  <a:lnTo>
                    <a:pt x="9" y="20"/>
                  </a:lnTo>
                  <a:lnTo>
                    <a:pt x="16" y="14"/>
                  </a:lnTo>
                  <a:lnTo>
                    <a:pt x="20" y="9"/>
                  </a:lnTo>
                  <a:lnTo>
                    <a:pt x="25" y="6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3" y="4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19C3A2B-3C9D-4023-BC93-78133778D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625" y="4884738"/>
              <a:ext cx="46038" cy="60325"/>
            </a:xfrm>
            <a:custGeom>
              <a:avLst/>
              <a:gdLst>
                <a:gd name="T0" fmla="*/ 20 w 29"/>
                <a:gd name="T1" fmla="*/ 38 h 38"/>
                <a:gd name="T2" fmla="*/ 9 w 29"/>
                <a:gd name="T3" fmla="*/ 30 h 38"/>
                <a:gd name="T4" fmla="*/ 4 w 29"/>
                <a:gd name="T5" fmla="*/ 24 h 38"/>
                <a:gd name="T6" fmla="*/ 0 w 29"/>
                <a:gd name="T7" fmla="*/ 15 h 38"/>
                <a:gd name="T8" fmla="*/ 7 w 29"/>
                <a:gd name="T9" fmla="*/ 4 h 38"/>
                <a:gd name="T10" fmla="*/ 7 w 29"/>
                <a:gd name="T11" fmla="*/ 3 h 38"/>
                <a:gd name="T12" fmla="*/ 8 w 29"/>
                <a:gd name="T13" fmla="*/ 2 h 38"/>
                <a:gd name="T14" fmla="*/ 11 w 29"/>
                <a:gd name="T15" fmla="*/ 3 h 38"/>
                <a:gd name="T16" fmla="*/ 12 w 29"/>
                <a:gd name="T17" fmla="*/ 3 h 38"/>
                <a:gd name="T18" fmla="*/ 14 w 29"/>
                <a:gd name="T19" fmla="*/ 3 h 38"/>
                <a:gd name="T20" fmla="*/ 14 w 29"/>
                <a:gd name="T21" fmla="*/ 3 h 38"/>
                <a:gd name="T22" fmla="*/ 15 w 29"/>
                <a:gd name="T23" fmla="*/ 2 h 38"/>
                <a:gd name="T24" fmla="*/ 16 w 29"/>
                <a:gd name="T25" fmla="*/ 2 h 38"/>
                <a:gd name="T26" fmla="*/ 20 w 29"/>
                <a:gd name="T27" fmla="*/ 3 h 38"/>
                <a:gd name="T28" fmla="*/ 21 w 29"/>
                <a:gd name="T29" fmla="*/ 3 h 38"/>
                <a:gd name="T30" fmla="*/ 23 w 29"/>
                <a:gd name="T31" fmla="*/ 1 h 38"/>
                <a:gd name="T32" fmla="*/ 23 w 29"/>
                <a:gd name="T33" fmla="*/ 1 h 38"/>
                <a:gd name="T34" fmla="*/ 26 w 29"/>
                <a:gd name="T35" fmla="*/ 0 h 38"/>
                <a:gd name="T36" fmla="*/ 26 w 29"/>
                <a:gd name="T37" fmla="*/ 0 h 38"/>
                <a:gd name="T38" fmla="*/ 27 w 29"/>
                <a:gd name="T39" fmla="*/ 1 h 38"/>
                <a:gd name="T40" fmla="*/ 26 w 29"/>
                <a:gd name="T41" fmla="*/ 2 h 38"/>
                <a:gd name="T42" fmla="*/ 26 w 29"/>
                <a:gd name="T43" fmla="*/ 3 h 38"/>
                <a:gd name="T44" fmla="*/ 27 w 29"/>
                <a:gd name="T45" fmla="*/ 4 h 38"/>
                <a:gd name="T46" fmla="*/ 28 w 29"/>
                <a:gd name="T47" fmla="*/ 5 h 38"/>
                <a:gd name="T48" fmla="*/ 29 w 29"/>
                <a:gd name="T49" fmla="*/ 8 h 38"/>
                <a:gd name="T50" fmla="*/ 29 w 29"/>
                <a:gd name="T51" fmla="*/ 10 h 38"/>
                <a:gd name="T52" fmla="*/ 27 w 29"/>
                <a:gd name="T53" fmla="*/ 10 h 38"/>
                <a:gd name="T54" fmla="*/ 27 w 29"/>
                <a:gd name="T55" fmla="*/ 12 h 38"/>
                <a:gd name="T56" fmla="*/ 27 w 29"/>
                <a:gd name="T57" fmla="*/ 15 h 38"/>
                <a:gd name="T58" fmla="*/ 27 w 29"/>
                <a:gd name="T59" fmla="*/ 17 h 38"/>
                <a:gd name="T60" fmla="*/ 26 w 29"/>
                <a:gd name="T61" fmla="*/ 19 h 38"/>
                <a:gd name="T62" fmla="*/ 27 w 29"/>
                <a:gd name="T63" fmla="*/ 22 h 38"/>
                <a:gd name="T64" fmla="*/ 28 w 29"/>
                <a:gd name="T65" fmla="*/ 24 h 38"/>
                <a:gd name="T66" fmla="*/ 29 w 29"/>
                <a:gd name="T67" fmla="*/ 26 h 38"/>
                <a:gd name="T68" fmla="*/ 28 w 29"/>
                <a:gd name="T69" fmla="*/ 28 h 38"/>
                <a:gd name="T70" fmla="*/ 28 w 29"/>
                <a:gd name="T71" fmla="*/ 30 h 38"/>
                <a:gd name="T72" fmla="*/ 28 w 29"/>
                <a:gd name="T73" fmla="*/ 33 h 38"/>
                <a:gd name="T74" fmla="*/ 27 w 29"/>
                <a:gd name="T75" fmla="*/ 34 h 38"/>
                <a:gd name="T76" fmla="*/ 26 w 29"/>
                <a:gd name="T77" fmla="*/ 34 h 38"/>
                <a:gd name="T78" fmla="*/ 26 w 29"/>
                <a:gd name="T79" fmla="*/ 34 h 38"/>
                <a:gd name="T80" fmla="*/ 24 w 29"/>
                <a:gd name="T81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" h="38">
                  <a:moveTo>
                    <a:pt x="24" y="37"/>
                  </a:moveTo>
                  <a:lnTo>
                    <a:pt x="20" y="38"/>
                  </a:lnTo>
                  <a:lnTo>
                    <a:pt x="11" y="35"/>
                  </a:lnTo>
                  <a:lnTo>
                    <a:pt x="9" y="30"/>
                  </a:lnTo>
                  <a:lnTo>
                    <a:pt x="8" y="28"/>
                  </a:lnTo>
                  <a:lnTo>
                    <a:pt x="4" y="24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5" y="9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3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2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2" y="2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27" y="10"/>
                  </a:lnTo>
                  <a:lnTo>
                    <a:pt x="27" y="11"/>
                  </a:lnTo>
                  <a:lnTo>
                    <a:pt x="27" y="12"/>
                  </a:lnTo>
                  <a:lnTo>
                    <a:pt x="27" y="13"/>
                  </a:lnTo>
                  <a:lnTo>
                    <a:pt x="27" y="15"/>
                  </a:lnTo>
                  <a:lnTo>
                    <a:pt x="27" y="16"/>
                  </a:lnTo>
                  <a:lnTo>
                    <a:pt x="27" y="17"/>
                  </a:lnTo>
                  <a:lnTo>
                    <a:pt x="26" y="18"/>
                  </a:lnTo>
                  <a:lnTo>
                    <a:pt x="26" y="19"/>
                  </a:lnTo>
                  <a:lnTo>
                    <a:pt x="26" y="20"/>
                  </a:lnTo>
                  <a:lnTo>
                    <a:pt x="27" y="22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29" y="25"/>
                  </a:lnTo>
                  <a:lnTo>
                    <a:pt x="29" y="26"/>
                  </a:lnTo>
                  <a:lnTo>
                    <a:pt x="28" y="27"/>
                  </a:lnTo>
                  <a:lnTo>
                    <a:pt x="28" y="28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5"/>
                  </a:lnTo>
                  <a:lnTo>
                    <a:pt x="24" y="35"/>
                  </a:lnTo>
                  <a:lnTo>
                    <a:pt x="24" y="37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E9E42A6-3B33-47B0-AB45-E226AA92F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8325" y="4970463"/>
              <a:ext cx="23813" cy="23813"/>
            </a:xfrm>
            <a:custGeom>
              <a:avLst/>
              <a:gdLst>
                <a:gd name="T0" fmla="*/ 3 w 15"/>
                <a:gd name="T1" fmla="*/ 12 h 15"/>
                <a:gd name="T2" fmla="*/ 1 w 15"/>
                <a:gd name="T3" fmla="*/ 6 h 15"/>
                <a:gd name="T4" fmla="*/ 0 w 15"/>
                <a:gd name="T5" fmla="*/ 0 h 15"/>
                <a:gd name="T6" fmla="*/ 4 w 15"/>
                <a:gd name="T7" fmla="*/ 0 h 15"/>
                <a:gd name="T8" fmla="*/ 12 w 15"/>
                <a:gd name="T9" fmla="*/ 1 h 15"/>
                <a:gd name="T10" fmla="*/ 15 w 15"/>
                <a:gd name="T11" fmla="*/ 7 h 15"/>
                <a:gd name="T12" fmla="*/ 15 w 15"/>
                <a:gd name="T13" fmla="*/ 12 h 15"/>
                <a:gd name="T14" fmla="*/ 12 w 15"/>
                <a:gd name="T15" fmla="*/ 14 h 15"/>
                <a:gd name="T16" fmla="*/ 5 w 15"/>
                <a:gd name="T17" fmla="*/ 15 h 15"/>
                <a:gd name="T18" fmla="*/ 3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3" y="12"/>
                  </a:moveTo>
                  <a:lnTo>
                    <a:pt x="1" y="6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1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12" y="14"/>
                  </a:lnTo>
                  <a:lnTo>
                    <a:pt x="5" y="15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CCCCCC"/>
            </a:solidFill>
            <a:ln w="476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113F67-2057-4A91-AFF3-E448DAFF0CF8}"/>
              </a:ext>
            </a:extLst>
          </p:cNvPr>
          <p:cNvGrpSpPr/>
          <p:nvPr/>
        </p:nvGrpSpPr>
        <p:grpSpPr>
          <a:xfrm>
            <a:off x="6114312" y="1600200"/>
            <a:ext cx="5401064" cy="1364789"/>
            <a:chOff x="6477000" y="1463541"/>
            <a:chExt cx="4813300" cy="136478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941EB3-10D3-4A00-835F-BA312F3082C2}"/>
                </a:ext>
              </a:extLst>
            </p:cNvPr>
            <p:cNvSpPr txBox="1"/>
            <p:nvPr/>
          </p:nvSpPr>
          <p:spPr>
            <a:xfrm>
              <a:off x="6477000" y="1463541"/>
              <a:ext cx="324928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Pahang </a:t>
              </a:r>
              <a:r>
                <a:rPr lang="en-US" sz="2400" b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Darul</a:t>
              </a:r>
              <a:r>
                <a: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Makmur</a:t>
              </a:r>
              <a:endParaRPr lang="en-MY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B43CA0-9A10-4807-9F6A-E3B38DB75ED0}"/>
                </a:ext>
              </a:extLst>
            </p:cNvPr>
            <p:cNvSpPr/>
            <p:nvPr/>
          </p:nvSpPr>
          <p:spPr>
            <a:xfrm>
              <a:off x="6477000" y="1905000"/>
              <a:ext cx="4813300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/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dolor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sit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amet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consectetuer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adipiscing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elit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Aenean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commodo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ligula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eget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dolor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Aenean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massa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989BD4D-0C1D-4548-BCC5-4E47CD3B092D}"/>
              </a:ext>
            </a:extLst>
          </p:cNvPr>
          <p:cNvSpPr/>
          <p:nvPr/>
        </p:nvSpPr>
        <p:spPr>
          <a:xfrm>
            <a:off x="6096000" y="3429000"/>
            <a:ext cx="2590800" cy="544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Population here</a:t>
            </a:r>
            <a:endParaRPr lang="en-MY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F247A2-6FE4-4FC3-9340-3DEBF732AD73}"/>
              </a:ext>
            </a:extLst>
          </p:cNvPr>
          <p:cNvSpPr/>
          <p:nvPr/>
        </p:nvSpPr>
        <p:spPr>
          <a:xfrm>
            <a:off x="9002233" y="3435143"/>
            <a:ext cx="2590800" cy="544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Area here</a:t>
            </a:r>
            <a:endParaRPr lang="en-MY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779F56-C9B1-4463-AC19-7E6A79333A70}"/>
              </a:ext>
            </a:extLst>
          </p:cNvPr>
          <p:cNvSpPr/>
          <p:nvPr/>
        </p:nvSpPr>
        <p:spPr>
          <a:xfrm>
            <a:off x="6088912" y="4269733"/>
            <a:ext cx="2590800" cy="544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Attraction here</a:t>
            </a:r>
            <a:endParaRPr lang="en-MY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506AF-7476-47A8-A0C3-59BF1A670003}"/>
              </a:ext>
            </a:extLst>
          </p:cNvPr>
          <p:cNvSpPr/>
          <p:nvPr/>
        </p:nvSpPr>
        <p:spPr>
          <a:xfrm>
            <a:off x="8995145" y="4275876"/>
            <a:ext cx="2590800" cy="544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Main city here</a:t>
            </a:r>
            <a:endParaRPr lang="en-MY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07B095-D51B-4EB4-A94B-0724E2C887A2}"/>
              </a:ext>
            </a:extLst>
          </p:cNvPr>
          <p:cNvSpPr/>
          <p:nvPr/>
        </p:nvSpPr>
        <p:spPr>
          <a:xfrm>
            <a:off x="6096000" y="5104323"/>
            <a:ext cx="2590800" cy="544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Economy here</a:t>
            </a:r>
            <a:endParaRPr lang="en-MY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D348A0-2BB2-4CBE-A7DE-5B0FC20C9304}"/>
              </a:ext>
            </a:extLst>
          </p:cNvPr>
          <p:cNvSpPr/>
          <p:nvPr/>
        </p:nvSpPr>
        <p:spPr>
          <a:xfrm>
            <a:off x="9002233" y="5110466"/>
            <a:ext cx="2590800" cy="544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State Government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32694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F71D-5C7C-4D61-989D-BC3E1401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 Malaysia Map</a:t>
            </a:r>
            <a:endParaRPr lang="en-MY" dirty="0"/>
          </a:p>
        </p:txBody>
      </p:sp>
      <p:sp>
        <p:nvSpPr>
          <p:cNvPr id="34" name="Freeform 17">
            <a:extLst>
              <a:ext uri="{FF2B5EF4-FFF2-40B4-BE49-F238E27FC236}">
                <a16:creationId xmlns:a16="http://schemas.microsoft.com/office/drawing/2014/main" id="{53EA5551-37C3-44C7-B929-3492C212547F}"/>
              </a:ext>
            </a:extLst>
          </p:cNvPr>
          <p:cNvSpPr>
            <a:spLocks noEditPoints="1"/>
          </p:cNvSpPr>
          <p:nvPr/>
        </p:nvSpPr>
        <p:spPr bwMode="auto">
          <a:xfrm>
            <a:off x="3757192" y="1952159"/>
            <a:ext cx="2036075" cy="1678238"/>
          </a:xfrm>
          <a:custGeom>
            <a:avLst/>
            <a:gdLst>
              <a:gd name="T0" fmla="*/ 405 w 734"/>
              <a:gd name="T1" fmla="*/ 127 h 605"/>
              <a:gd name="T2" fmla="*/ 291 w 734"/>
              <a:gd name="T3" fmla="*/ 26 h 605"/>
              <a:gd name="T4" fmla="*/ 312 w 734"/>
              <a:gd name="T5" fmla="*/ 5 h 605"/>
              <a:gd name="T6" fmla="*/ 282 w 734"/>
              <a:gd name="T7" fmla="*/ 32 h 605"/>
              <a:gd name="T8" fmla="*/ 327 w 734"/>
              <a:gd name="T9" fmla="*/ 43 h 605"/>
              <a:gd name="T10" fmla="*/ 361 w 734"/>
              <a:gd name="T11" fmla="*/ 22 h 605"/>
              <a:gd name="T12" fmla="*/ 346 w 734"/>
              <a:gd name="T13" fmla="*/ 3 h 605"/>
              <a:gd name="T14" fmla="*/ 322 w 734"/>
              <a:gd name="T15" fmla="*/ 32 h 605"/>
              <a:gd name="T16" fmla="*/ 590 w 734"/>
              <a:gd name="T17" fmla="*/ 508 h 605"/>
              <a:gd name="T18" fmla="*/ 560 w 734"/>
              <a:gd name="T19" fmla="*/ 504 h 605"/>
              <a:gd name="T20" fmla="*/ 731 w 734"/>
              <a:gd name="T21" fmla="*/ 398 h 605"/>
              <a:gd name="T22" fmla="*/ 674 w 734"/>
              <a:gd name="T23" fmla="*/ 369 h 605"/>
              <a:gd name="T24" fmla="*/ 647 w 734"/>
              <a:gd name="T25" fmla="*/ 349 h 605"/>
              <a:gd name="T26" fmla="*/ 603 w 734"/>
              <a:gd name="T27" fmla="*/ 328 h 605"/>
              <a:gd name="T28" fmla="*/ 539 w 734"/>
              <a:gd name="T29" fmla="*/ 288 h 605"/>
              <a:gd name="T30" fmla="*/ 509 w 734"/>
              <a:gd name="T31" fmla="*/ 307 h 605"/>
              <a:gd name="T32" fmla="*/ 478 w 734"/>
              <a:gd name="T33" fmla="*/ 303 h 605"/>
              <a:gd name="T34" fmla="*/ 513 w 734"/>
              <a:gd name="T35" fmla="*/ 290 h 605"/>
              <a:gd name="T36" fmla="*/ 505 w 734"/>
              <a:gd name="T37" fmla="*/ 249 h 605"/>
              <a:gd name="T38" fmla="*/ 457 w 734"/>
              <a:gd name="T39" fmla="*/ 267 h 605"/>
              <a:gd name="T40" fmla="*/ 402 w 734"/>
              <a:gd name="T41" fmla="*/ 277 h 605"/>
              <a:gd name="T42" fmla="*/ 428 w 734"/>
              <a:gd name="T43" fmla="*/ 247 h 605"/>
              <a:gd name="T44" fmla="*/ 446 w 734"/>
              <a:gd name="T45" fmla="*/ 196 h 605"/>
              <a:gd name="T46" fmla="*/ 396 w 734"/>
              <a:gd name="T47" fmla="*/ 152 h 605"/>
              <a:gd name="T48" fmla="*/ 355 w 734"/>
              <a:gd name="T49" fmla="*/ 114 h 605"/>
              <a:gd name="T50" fmla="*/ 346 w 734"/>
              <a:gd name="T51" fmla="*/ 77 h 605"/>
              <a:gd name="T52" fmla="*/ 319 w 734"/>
              <a:gd name="T53" fmla="*/ 80 h 605"/>
              <a:gd name="T54" fmla="*/ 309 w 734"/>
              <a:gd name="T55" fmla="*/ 113 h 605"/>
              <a:gd name="T56" fmla="*/ 275 w 734"/>
              <a:gd name="T57" fmla="*/ 119 h 605"/>
              <a:gd name="T58" fmla="*/ 283 w 734"/>
              <a:gd name="T59" fmla="*/ 90 h 605"/>
              <a:gd name="T60" fmla="*/ 247 w 734"/>
              <a:gd name="T61" fmla="*/ 102 h 605"/>
              <a:gd name="T62" fmla="*/ 212 w 734"/>
              <a:gd name="T63" fmla="*/ 167 h 605"/>
              <a:gd name="T64" fmla="*/ 174 w 734"/>
              <a:gd name="T65" fmla="*/ 201 h 605"/>
              <a:gd name="T66" fmla="*/ 143 w 734"/>
              <a:gd name="T67" fmla="*/ 256 h 605"/>
              <a:gd name="T68" fmla="*/ 103 w 734"/>
              <a:gd name="T69" fmla="*/ 317 h 605"/>
              <a:gd name="T70" fmla="*/ 38 w 734"/>
              <a:gd name="T71" fmla="*/ 341 h 605"/>
              <a:gd name="T72" fmla="*/ 12 w 734"/>
              <a:gd name="T73" fmla="*/ 390 h 605"/>
              <a:gd name="T74" fmla="*/ 46 w 734"/>
              <a:gd name="T75" fmla="*/ 402 h 605"/>
              <a:gd name="T76" fmla="*/ 52 w 734"/>
              <a:gd name="T77" fmla="*/ 443 h 605"/>
              <a:gd name="T78" fmla="*/ 46 w 734"/>
              <a:gd name="T79" fmla="*/ 533 h 605"/>
              <a:gd name="T80" fmla="*/ 64 w 734"/>
              <a:gd name="T81" fmla="*/ 599 h 605"/>
              <a:gd name="T82" fmla="*/ 100 w 734"/>
              <a:gd name="T83" fmla="*/ 557 h 605"/>
              <a:gd name="T84" fmla="*/ 173 w 734"/>
              <a:gd name="T85" fmla="*/ 561 h 605"/>
              <a:gd name="T86" fmla="*/ 222 w 734"/>
              <a:gd name="T87" fmla="*/ 561 h 605"/>
              <a:gd name="T88" fmla="*/ 271 w 734"/>
              <a:gd name="T89" fmla="*/ 566 h 605"/>
              <a:gd name="T90" fmla="*/ 331 w 734"/>
              <a:gd name="T91" fmla="*/ 567 h 605"/>
              <a:gd name="T92" fmla="*/ 408 w 734"/>
              <a:gd name="T93" fmla="*/ 585 h 605"/>
              <a:gd name="T94" fmla="*/ 421 w 734"/>
              <a:gd name="T95" fmla="*/ 555 h 605"/>
              <a:gd name="T96" fmla="*/ 459 w 734"/>
              <a:gd name="T97" fmla="*/ 568 h 605"/>
              <a:gd name="T98" fmla="*/ 543 w 734"/>
              <a:gd name="T99" fmla="*/ 570 h 605"/>
              <a:gd name="T100" fmla="*/ 600 w 734"/>
              <a:gd name="T101" fmla="*/ 563 h 605"/>
              <a:gd name="T102" fmla="*/ 614 w 734"/>
              <a:gd name="T103" fmla="*/ 542 h 605"/>
              <a:gd name="T104" fmla="*/ 579 w 734"/>
              <a:gd name="T105" fmla="*/ 531 h 605"/>
              <a:gd name="T106" fmla="*/ 563 w 734"/>
              <a:gd name="T107" fmla="*/ 511 h 605"/>
              <a:gd name="T108" fmla="*/ 520 w 734"/>
              <a:gd name="T109" fmla="*/ 466 h 605"/>
              <a:gd name="T110" fmla="*/ 553 w 734"/>
              <a:gd name="T111" fmla="*/ 450 h 605"/>
              <a:gd name="T112" fmla="*/ 610 w 734"/>
              <a:gd name="T113" fmla="*/ 453 h 605"/>
              <a:gd name="T114" fmla="*/ 734 w 734"/>
              <a:gd name="T115" fmla="*/ 399 h 605"/>
              <a:gd name="T116" fmla="*/ 431 w 734"/>
              <a:gd name="T117" fmla="*/ 582 h 605"/>
              <a:gd name="T118" fmla="*/ 622 w 734"/>
              <a:gd name="T119" fmla="*/ 537 h 605"/>
              <a:gd name="T120" fmla="*/ 632 w 734"/>
              <a:gd name="T121" fmla="*/ 547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4" h="605">
                <a:moveTo>
                  <a:pt x="370" y="132"/>
                </a:moveTo>
                <a:lnTo>
                  <a:pt x="370" y="131"/>
                </a:lnTo>
                <a:lnTo>
                  <a:pt x="371" y="130"/>
                </a:lnTo>
                <a:lnTo>
                  <a:pt x="373" y="129"/>
                </a:lnTo>
                <a:lnTo>
                  <a:pt x="380" y="129"/>
                </a:lnTo>
                <a:lnTo>
                  <a:pt x="385" y="130"/>
                </a:lnTo>
                <a:lnTo>
                  <a:pt x="388" y="129"/>
                </a:lnTo>
                <a:lnTo>
                  <a:pt x="391" y="127"/>
                </a:lnTo>
                <a:lnTo>
                  <a:pt x="389" y="124"/>
                </a:lnTo>
                <a:lnTo>
                  <a:pt x="383" y="122"/>
                </a:lnTo>
                <a:lnTo>
                  <a:pt x="382" y="119"/>
                </a:lnTo>
                <a:lnTo>
                  <a:pt x="382" y="117"/>
                </a:lnTo>
                <a:lnTo>
                  <a:pt x="388" y="115"/>
                </a:lnTo>
                <a:lnTo>
                  <a:pt x="389" y="115"/>
                </a:lnTo>
                <a:lnTo>
                  <a:pt x="392" y="116"/>
                </a:lnTo>
                <a:lnTo>
                  <a:pt x="398" y="114"/>
                </a:lnTo>
                <a:lnTo>
                  <a:pt x="398" y="115"/>
                </a:lnTo>
                <a:lnTo>
                  <a:pt x="398" y="116"/>
                </a:lnTo>
                <a:lnTo>
                  <a:pt x="402" y="123"/>
                </a:lnTo>
                <a:lnTo>
                  <a:pt x="405" y="127"/>
                </a:lnTo>
                <a:lnTo>
                  <a:pt x="405" y="130"/>
                </a:lnTo>
                <a:lnTo>
                  <a:pt x="403" y="132"/>
                </a:lnTo>
                <a:lnTo>
                  <a:pt x="399" y="136"/>
                </a:lnTo>
                <a:lnTo>
                  <a:pt x="393" y="136"/>
                </a:lnTo>
                <a:lnTo>
                  <a:pt x="390" y="139"/>
                </a:lnTo>
                <a:lnTo>
                  <a:pt x="386" y="139"/>
                </a:lnTo>
                <a:lnTo>
                  <a:pt x="383" y="139"/>
                </a:lnTo>
                <a:lnTo>
                  <a:pt x="381" y="137"/>
                </a:lnTo>
                <a:lnTo>
                  <a:pt x="374" y="137"/>
                </a:lnTo>
                <a:lnTo>
                  <a:pt x="370" y="132"/>
                </a:lnTo>
                <a:close/>
                <a:moveTo>
                  <a:pt x="289" y="29"/>
                </a:moveTo>
                <a:lnTo>
                  <a:pt x="289" y="28"/>
                </a:lnTo>
                <a:lnTo>
                  <a:pt x="287" y="28"/>
                </a:lnTo>
                <a:lnTo>
                  <a:pt x="286" y="28"/>
                </a:lnTo>
                <a:lnTo>
                  <a:pt x="286" y="26"/>
                </a:lnTo>
                <a:lnTo>
                  <a:pt x="288" y="26"/>
                </a:lnTo>
                <a:lnTo>
                  <a:pt x="289" y="26"/>
                </a:lnTo>
                <a:lnTo>
                  <a:pt x="289" y="27"/>
                </a:lnTo>
                <a:lnTo>
                  <a:pt x="290" y="27"/>
                </a:lnTo>
                <a:lnTo>
                  <a:pt x="291" y="26"/>
                </a:lnTo>
                <a:lnTo>
                  <a:pt x="291" y="24"/>
                </a:lnTo>
                <a:lnTo>
                  <a:pt x="293" y="24"/>
                </a:lnTo>
                <a:lnTo>
                  <a:pt x="296" y="25"/>
                </a:lnTo>
                <a:lnTo>
                  <a:pt x="300" y="24"/>
                </a:lnTo>
                <a:lnTo>
                  <a:pt x="301" y="22"/>
                </a:lnTo>
                <a:lnTo>
                  <a:pt x="305" y="24"/>
                </a:lnTo>
                <a:lnTo>
                  <a:pt x="307" y="24"/>
                </a:lnTo>
                <a:lnTo>
                  <a:pt x="305" y="20"/>
                </a:lnTo>
                <a:lnTo>
                  <a:pt x="304" y="19"/>
                </a:lnTo>
                <a:lnTo>
                  <a:pt x="303" y="17"/>
                </a:lnTo>
                <a:lnTo>
                  <a:pt x="303" y="14"/>
                </a:lnTo>
                <a:lnTo>
                  <a:pt x="305" y="11"/>
                </a:lnTo>
                <a:lnTo>
                  <a:pt x="309" y="12"/>
                </a:lnTo>
                <a:lnTo>
                  <a:pt x="308" y="15"/>
                </a:lnTo>
                <a:lnTo>
                  <a:pt x="310" y="17"/>
                </a:lnTo>
                <a:lnTo>
                  <a:pt x="313" y="18"/>
                </a:lnTo>
                <a:lnTo>
                  <a:pt x="313" y="17"/>
                </a:lnTo>
                <a:lnTo>
                  <a:pt x="312" y="14"/>
                </a:lnTo>
                <a:lnTo>
                  <a:pt x="313" y="8"/>
                </a:lnTo>
                <a:lnTo>
                  <a:pt x="312" y="5"/>
                </a:lnTo>
                <a:lnTo>
                  <a:pt x="310" y="2"/>
                </a:lnTo>
                <a:lnTo>
                  <a:pt x="309" y="2"/>
                </a:lnTo>
                <a:lnTo>
                  <a:pt x="308" y="4"/>
                </a:lnTo>
                <a:lnTo>
                  <a:pt x="308" y="7"/>
                </a:lnTo>
                <a:lnTo>
                  <a:pt x="305" y="10"/>
                </a:lnTo>
                <a:lnTo>
                  <a:pt x="303" y="11"/>
                </a:lnTo>
                <a:lnTo>
                  <a:pt x="296" y="14"/>
                </a:lnTo>
                <a:lnTo>
                  <a:pt x="295" y="14"/>
                </a:lnTo>
                <a:lnTo>
                  <a:pt x="294" y="13"/>
                </a:lnTo>
                <a:lnTo>
                  <a:pt x="293" y="13"/>
                </a:lnTo>
                <a:lnTo>
                  <a:pt x="291" y="14"/>
                </a:lnTo>
                <a:lnTo>
                  <a:pt x="290" y="15"/>
                </a:lnTo>
                <a:lnTo>
                  <a:pt x="288" y="15"/>
                </a:lnTo>
                <a:lnTo>
                  <a:pt x="287" y="17"/>
                </a:lnTo>
                <a:lnTo>
                  <a:pt x="287" y="19"/>
                </a:lnTo>
                <a:lnTo>
                  <a:pt x="286" y="20"/>
                </a:lnTo>
                <a:lnTo>
                  <a:pt x="285" y="24"/>
                </a:lnTo>
                <a:lnTo>
                  <a:pt x="285" y="26"/>
                </a:lnTo>
                <a:lnTo>
                  <a:pt x="283" y="28"/>
                </a:lnTo>
                <a:lnTo>
                  <a:pt x="282" y="32"/>
                </a:lnTo>
                <a:lnTo>
                  <a:pt x="282" y="33"/>
                </a:lnTo>
                <a:lnTo>
                  <a:pt x="283" y="33"/>
                </a:lnTo>
                <a:lnTo>
                  <a:pt x="289" y="29"/>
                </a:lnTo>
                <a:close/>
                <a:moveTo>
                  <a:pt x="319" y="33"/>
                </a:moveTo>
                <a:lnTo>
                  <a:pt x="319" y="34"/>
                </a:lnTo>
                <a:lnTo>
                  <a:pt x="322" y="35"/>
                </a:lnTo>
                <a:lnTo>
                  <a:pt x="320" y="35"/>
                </a:lnTo>
                <a:lnTo>
                  <a:pt x="320" y="36"/>
                </a:lnTo>
                <a:lnTo>
                  <a:pt x="323" y="36"/>
                </a:lnTo>
                <a:lnTo>
                  <a:pt x="323" y="37"/>
                </a:lnTo>
                <a:lnTo>
                  <a:pt x="322" y="39"/>
                </a:lnTo>
                <a:lnTo>
                  <a:pt x="320" y="44"/>
                </a:lnTo>
                <a:lnTo>
                  <a:pt x="320" y="46"/>
                </a:lnTo>
                <a:lnTo>
                  <a:pt x="324" y="47"/>
                </a:lnTo>
                <a:lnTo>
                  <a:pt x="323" y="49"/>
                </a:lnTo>
                <a:lnTo>
                  <a:pt x="324" y="50"/>
                </a:lnTo>
                <a:lnTo>
                  <a:pt x="326" y="47"/>
                </a:lnTo>
                <a:lnTo>
                  <a:pt x="327" y="46"/>
                </a:lnTo>
                <a:lnTo>
                  <a:pt x="326" y="43"/>
                </a:lnTo>
                <a:lnTo>
                  <a:pt x="327" y="43"/>
                </a:lnTo>
                <a:lnTo>
                  <a:pt x="336" y="39"/>
                </a:lnTo>
                <a:lnTo>
                  <a:pt x="339" y="35"/>
                </a:lnTo>
                <a:lnTo>
                  <a:pt x="344" y="33"/>
                </a:lnTo>
                <a:lnTo>
                  <a:pt x="346" y="34"/>
                </a:lnTo>
                <a:lnTo>
                  <a:pt x="351" y="34"/>
                </a:lnTo>
                <a:lnTo>
                  <a:pt x="353" y="30"/>
                </a:lnTo>
                <a:lnTo>
                  <a:pt x="355" y="27"/>
                </a:lnTo>
                <a:lnTo>
                  <a:pt x="355" y="28"/>
                </a:lnTo>
                <a:lnTo>
                  <a:pt x="355" y="32"/>
                </a:lnTo>
                <a:lnTo>
                  <a:pt x="354" y="34"/>
                </a:lnTo>
                <a:lnTo>
                  <a:pt x="355" y="35"/>
                </a:lnTo>
                <a:lnTo>
                  <a:pt x="358" y="34"/>
                </a:lnTo>
                <a:lnTo>
                  <a:pt x="358" y="33"/>
                </a:lnTo>
                <a:lnTo>
                  <a:pt x="358" y="32"/>
                </a:lnTo>
                <a:lnTo>
                  <a:pt x="359" y="30"/>
                </a:lnTo>
                <a:lnTo>
                  <a:pt x="360" y="28"/>
                </a:lnTo>
                <a:lnTo>
                  <a:pt x="362" y="25"/>
                </a:lnTo>
                <a:lnTo>
                  <a:pt x="362" y="24"/>
                </a:lnTo>
                <a:lnTo>
                  <a:pt x="362" y="22"/>
                </a:lnTo>
                <a:lnTo>
                  <a:pt x="361" y="22"/>
                </a:lnTo>
                <a:lnTo>
                  <a:pt x="360" y="24"/>
                </a:lnTo>
                <a:lnTo>
                  <a:pt x="359" y="22"/>
                </a:lnTo>
                <a:lnTo>
                  <a:pt x="358" y="21"/>
                </a:lnTo>
                <a:lnTo>
                  <a:pt x="361" y="20"/>
                </a:lnTo>
                <a:lnTo>
                  <a:pt x="361" y="19"/>
                </a:lnTo>
                <a:lnTo>
                  <a:pt x="359" y="19"/>
                </a:lnTo>
                <a:lnTo>
                  <a:pt x="359" y="18"/>
                </a:lnTo>
                <a:lnTo>
                  <a:pt x="359" y="17"/>
                </a:lnTo>
                <a:lnTo>
                  <a:pt x="361" y="13"/>
                </a:lnTo>
                <a:lnTo>
                  <a:pt x="361" y="12"/>
                </a:lnTo>
                <a:lnTo>
                  <a:pt x="364" y="10"/>
                </a:lnTo>
                <a:lnTo>
                  <a:pt x="364" y="7"/>
                </a:lnTo>
                <a:lnTo>
                  <a:pt x="362" y="4"/>
                </a:lnTo>
                <a:lnTo>
                  <a:pt x="361" y="3"/>
                </a:lnTo>
                <a:lnTo>
                  <a:pt x="360" y="3"/>
                </a:lnTo>
                <a:lnTo>
                  <a:pt x="359" y="3"/>
                </a:lnTo>
                <a:lnTo>
                  <a:pt x="353" y="0"/>
                </a:lnTo>
                <a:lnTo>
                  <a:pt x="349" y="2"/>
                </a:lnTo>
                <a:lnTo>
                  <a:pt x="347" y="3"/>
                </a:lnTo>
                <a:lnTo>
                  <a:pt x="346" y="3"/>
                </a:lnTo>
                <a:lnTo>
                  <a:pt x="345" y="2"/>
                </a:lnTo>
                <a:lnTo>
                  <a:pt x="344" y="2"/>
                </a:lnTo>
                <a:lnTo>
                  <a:pt x="341" y="4"/>
                </a:lnTo>
                <a:lnTo>
                  <a:pt x="340" y="5"/>
                </a:lnTo>
                <a:lnTo>
                  <a:pt x="339" y="4"/>
                </a:lnTo>
                <a:lnTo>
                  <a:pt x="339" y="3"/>
                </a:lnTo>
                <a:lnTo>
                  <a:pt x="338" y="3"/>
                </a:lnTo>
                <a:lnTo>
                  <a:pt x="337" y="6"/>
                </a:lnTo>
                <a:lnTo>
                  <a:pt x="332" y="10"/>
                </a:lnTo>
                <a:lnTo>
                  <a:pt x="330" y="11"/>
                </a:lnTo>
                <a:lnTo>
                  <a:pt x="327" y="10"/>
                </a:lnTo>
                <a:lnTo>
                  <a:pt x="326" y="11"/>
                </a:lnTo>
                <a:lnTo>
                  <a:pt x="323" y="12"/>
                </a:lnTo>
                <a:lnTo>
                  <a:pt x="320" y="14"/>
                </a:lnTo>
                <a:lnTo>
                  <a:pt x="323" y="20"/>
                </a:lnTo>
                <a:lnTo>
                  <a:pt x="320" y="25"/>
                </a:lnTo>
                <a:lnTo>
                  <a:pt x="319" y="28"/>
                </a:lnTo>
                <a:lnTo>
                  <a:pt x="319" y="29"/>
                </a:lnTo>
                <a:lnTo>
                  <a:pt x="322" y="30"/>
                </a:lnTo>
                <a:lnTo>
                  <a:pt x="322" y="32"/>
                </a:lnTo>
                <a:lnTo>
                  <a:pt x="320" y="32"/>
                </a:lnTo>
                <a:lnTo>
                  <a:pt x="319" y="33"/>
                </a:lnTo>
                <a:close/>
                <a:moveTo>
                  <a:pt x="597" y="513"/>
                </a:moveTo>
                <a:lnTo>
                  <a:pt x="600" y="519"/>
                </a:lnTo>
                <a:lnTo>
                  <a:pt x="601" y="518"/>
                </a:lnTo>
                <a:lnTo>
                  <a:pt x="601" y="515"/>
                </a:lnTo>
                <a:lnTo>
                  <a:pt x="602" y="513"/>
                </a:lnTo>
                <a:lnTo>
                  <a:pt x="603" y="512"/>
                </a:lnTo>
                <a:lnTo>
                  <a:pt x="604" y="513"/>
                </a:lnTo>
                <a:lnTo>
                  <a:pt x="605" y="512"/>
                </a:lnTo>
                <a:lnTo>
                  <a:pt x="605" y="510"/>
                </a:lnTo>
                <a:lnTo>
                  <a:pt x="601" y="508"/>
                </a:lnTo>
                <a:lnTo>
                  <a:pt x="598" y="506"/>
                </a:lnTo>
                <a:lnTo>
                  <a:pt x="597" y="506"/>
                </a:lnTo>
                <a:lnTo>
                  <a:pt x="596" y="508"/>
                </a:lnTo>
                <a:lnTo>
                  <a:pt x="594" y="508"/>
                </a:lnTo>
                <a:lnTo>
                  <a:pt x="594" y="506"/>
                </a:lnTo>
                <a:lnTo>
                  <a:pt x="593" y="505"/>
                </a:lnTo>
                <a:lnTo>
                  <a:pt x="592" y="505"/>
                </a:lnTo>
                <a:lnTo>
                  <a:pt x="590" y="508"/>
                </a:lnTo>
                <a:lnTo>
                  <a:pt x="590" y="509"/>
                </a:lnTo>
                <a:lnTo>
                  <a:pt x="589" y="509"/>
                </a:lnTo>
                <a:lnTo>
                  <a:pt x="589" y="505"/>
                </a:lnTo>
                <a:lnTo>
                  <a:pt x="587" y="504"/>
                </a:lnTo>
                <a:lnTo>
                  <a:pt x="587" y="503"/>
                </a:lnTo>
                <a:lnTo>
                  <a:pt x="585" y="503"/>
                </a:lnTo>
                <a:lnTo>
                  <a:pt x="583" y="502"/>
                </a:lnTo>
                <a:lnTo>
                  <a:pt x="583" y="501"/>
                </a:lnTo>
                <a:lnTo>
                  <a:pt x="583" y="500"/>
                </a:lnTo>
                <a:lnTo>
                  <a:pt x="582" y="498"/>
                </a:lnTo>
                <a:lnTo>
                  <a:pt x="581" y="498"/>
                </a:lnTo>
                <a:lnTo>
                  <a:pt x="578" y="501"/>
                </a:lnTo>
                <a:lnTo>
                  <a:pt x="576" y="501"/>
                </a:lnTo>
                <a:lnTo>
                  <a:pt x="576" y="503"/>
                </a:lnTo>
                <a:lnTo>
                  <a:pt x="576" y="504"/>
                </a:lnTo>
                <a:lnTo>
                  <a:pt x="576" y="505"/>
                </a:lnTo>
                <a:lnTo>
                  <a:pt x="572" y="505"/>
                </a:lnTo>
                <a:lnTo>
                  <a:pt x="570" y="504"/>
                </a:lnTo>
                <a:lnTo>
                  <a:pt x="566" y="505"/>
                </a:lnTo>
                <a:lnTo>
                  <a:pt x="560" y="504"/>
                </a:lnTo>
                <a:lnTo>
                  <a:pt x="558" y="505"/>
                </a:lnTo>
                <a:lnTo>
                  <a:pt x="556" y="506"/>
                </a:lnTo>
                <a:lnTo>
                  <a:pt x="560" y="509"/>
                </a:lnTo>
                <a:lnTo>
                  <a:pt x="561" y="509"/>
                </a:lnTo>
                <a:lnTo>
                  <a:pt x="566" y="508"/>
                </a:lnTo>
                <a:lnTo>
                  <a:pt x="573" y="511"/>
                </a:lnTo>
                <a:lnTo>
                  <a:pt x="578" y="511"/>
                </a:lnTo>
                <a:lnTo>
                  <a:pt x="579" y="512"/>
                </a:lnTo>
                <a:lnTo>
                  <a:pt x="580" y="516"/>
                </a:lnTo>
                <a:lnTo>
                  <a:pt x="583" y="516"/>
                </a:lnTo>
                <a:lnTo>
                  <a:pt x="585" y="515"/>
                </a:lnTo>
                <a:lnTo>
                  <a:pt x="586" y="513"/>
                </a:lnTo>
                <a:lnTo>
                  <a:pt x="593" y="518"/>
                </a:lnTo>
                <a:lnTo>
                  <a:pt x="596" y="517"/>
                </a:lnTo>
                <a:lnTo>
                  <a:pt x="596" y="517"/>
                </a:lnTo>
                <a:lnTo>
                  <a:pt x="595" y="516"/>
                </a:lnTo>
                <a:lnTo>
                  <a:pt x="596" y="513"/>
                </a:lnTo>
                <a:lnTo>
                  <a:pt x="597" y="513"/>
                </a:lnTo>
                <a:close/>
                <a:moveTo>
                  <a:pt x="733" y="396"/>
                </a:moveTo>
                <a:lnTo>
                  <a:pt x="731" y="398"/>
                </a:lnTo>
                <a:lnTo>
                  <a:pt x="731" y="396"/>
                </a:lnTo>
                <a:lnTo>
                  <a:pt x="731" y="395"/>
                </a:lnTo>
                <a:lnTo>
                  <a:pt x="729" y="393"/>
                </a:lnTo>
                <a:lnTo>
                  <a:pt x="729" y="392"/>
                </a:lnTo>
                <a:lnTo>
                  <a:pt x="732" y="391"/>
                </a:lnTo>
                <a:lnTo>
                  <a:pt x="733" y="384"/>
                </a:lnTo>
                <a:lnTo>
                  <a:pt x="732" y="376"/>
                </a:lnTo>
                <a:lnTo>
                  <a:pt x="728" y="370"/>
                </a:lnTo>
                <a:lnTo>
                  <a:pt x="721" y="362"/>
                </a:lnTo>
                <a:lnTo>
                  <a:pt x="713" y="358"/>
                </a:lnTo>
                <a:lnTo>
                  <a:pt x="710" y="358"/>
                </a:lnTo>
                <a:lnTo>
                  <a:pt x="704" y="361"/>
                </a:lnTo>
                <a:lnTo>
                  <a:pt x="702" y="365"/>
                </a:lnTo>
                <a:lnTo>
                  <a:pt x="699" y="366"/>
                </a:lnTo>
                <a:lnTo>
                  <a:pt x="695" y="368"/>
                </a:lnTo>
                <a:lnTo>
                  <a:pt x="685" y="366"/>
                </a:lnTo>
                <a:lnTo>
                  <a:pt x="675" y="362"/>
                </a:lnTo>
                <a:lnTo>
                  <a:pt x="673" y="362"/>
                </a:lnTo>
                <a:lnTo>
                  <a:pt x="673" y="363"/>
                </a:lnTo>
                <a:lnTo>
                  <a:pt x="674" y="369"/>
                </a:lnTo>
                <a:lnTo>
                  <a:pt x="673" y="371"/>
                </a:lnTo>
                <a:lnTo>
                  <a:pt x="669" y="372"/>
                </a:lnTo>
                <a:lnTo>
                  <a:pt x="666" y="372"/>
                </a:lnTo>
                <a:lnTo>
                  <a:pt x="661" y="370"/>
                </a:lnTo>
                <a:lnTo>
                  <a:pt x="665" y="368"/>
                </a:lnTo>
                <a:lnTo>
                  <a:pt x="668" y="366"/>
                </a:lnTo>
                <a:lnTo>
                  <a:pt x="669" y="365"/>
                </a:lnTo>
                <a:lnTo>
                  <a:pt x="671" y="364"/>
                </a:lnTo>
                <a:lnTo>
                  <a:pt x="669" y="361"/>
                </a:lnTo>
                <a:lnTo>
                  <a:pt x="663" y="357"/>
                </a:lnTo>
                <a:lnTo>
                  <a:pt x="655" y="352"/>
                </a:lnTo>
                <a:lnTo>
                  <a:pt x="649" y="348"/>
                </a:lnTo>
                <a:lnTo>
                  <a:pt x="647" y="347"/>
                </a:lnTo>
                <a:lnTo>
                  <a:pt x="648" y="352"/>
                </a:lnTo>
                <a:lnTo>
                  <a:pt x="648" y="356"/>
                </a:lnTo>
                <a:lnTo>
                  <a:pt x="647" y="359"/>
                </a:lnTo>
                <a:lnTo>
                  <a:pt x="646" y="361"/>
                </a:lnTo>
                <a:lnTo>
                  <a:pt x="646" y="358"/>
                </a:lnTo>
                <a:lnTo>
                  <a:pt x="646" y="352"/>
                </a:lnTo>
                <a:lnTo>
                  <a:pt x="647" y="349"/>
                </a:lnTo>
                <a:lnTo>
                  <a:pt x="645" y="347"/>
                </a:lnTo>
                <a:lnTo>
                  <a:pt x="641" y="343"/>
                </a:lnTo>
                <a:lnTo>
                  <a:pt x="636" y="342"/>
                </a:lnTo>
                <a:lnTo>
                  <a:pt x="629" y="337"/>
                </a:lnTo>
                <a:lnTo>
                  <a:pt x="618" y="325"/>
                </a:lnTo>
                <a:lnTo>
                  <a:pt x="617" y="323"/>
                </a:lnTo>
                <a:lnTo>
                  <a:pt x="615" y="322"/>
                </a:lnTo>
                <a:lnTo>
                  <a:pt x="612" y="322"/>
                </a:lnTo>
                <a:lnTo>
                  <a:pt x="609" y="325"/>
                </a:lnTo>
                <a:lnTo>
                  <a:pt x="608" y="326"/>
                </a:lnTo>
                <a:lnTo>
                  <a:pt x="605" y="332"/>
                </a:lnTo>
                <a:lnTo>
                  <a:pt x="605" y="336"/>
                </a:lnTo>
                <a:lnTo>
                  <a:pt x="603" y="340"/>
                </a:lnTo>
                <a:lnTo>
                  <a:pt x="601" y="346"/>
                </a:lnTo>
                <a:lnTo>
                  <a:pt x="600" y="346"/>
                </a:lnTo>
                <a:lnTo>
                  <a:pt x="598" y="344"/>
                </a:lnTo>
                <a:lnTo>
                  <a:pt x="600" y="337"/>
                </a:lnTo>
                <a:lnTo>
                  <a:pt x="602" y="335"/>
                </a:lnTo>
                <a:lnTo>
                  <a:pt x="604" y="332"/>
                </a:lnTo>
                <a:lnTo>
                  <a:pt x="603" y="328"/>
                </a:lnTo>
                <a:lnTo>
                  <a:pt x="603" y="325"/>
                </a:lnTo>
                <a:lnTo>
                  <a:pt x="605" y="325"/>
                </a:lnTo>
                <a:lnTo>
                  <a:pt x="610" y="322"/>
                </a:lnTo>
                <a:lnTo>
                  <a:pt x="609" y="320"/>
                </a:lnTo>
                <a:lnTo>
                  <a:pt x="604" y="314"/>
                </a:lnTo>
                <a:lnTo>
                  <a:pt x="598" y="312"/>
                </a:lnTo>
                <a:lnTo>
                  <a:pt x="586" y="303"/>
                </a:lnTo>
                <a:lnTo>
                  <a:pt x="572" y="295"/>
                </a:lnTo>
                <a:lnTo>
                  <a:pt x="561" y="288"/>
                </a:lnTo>
                <a:lnTo>
                  <a:pt x="561" y="289"/>
                </a:lnTo>
                <a:lnTo>
                  <a:pt x="561" y="292"/>
                </a:lnTo>
                <a:lnTo>
                  <a:pt x="563" y="293"/>
                </a:lnTo>
                <a:lnTo>
                  <a:pt x="561" y="297"/>
                </a:lnTo>
                <a:lnTo>
                  <a:pt x="561" y="298"/>
                </a:lnTo>
                <a:lnTo>
                  <a:pt x="558" y="291"/>
                </a:lnTo>
                <a:lnTo>
                  <a:pt x="557" y="290"/>
                </a:lnTo>
                <a:lnTo>
                  <a:pt x="551" y="289"/>
                </a:lnTo>
                <a:lnTo>
                  <a:pt x="542" y="285"/>
                </a:lnTo>
                <a:lnTo>
                  <a:pt x="541" y="285"/>
                </a:lnTo>
                <a:lnTo>
                  <a:pt x="539" y="288"/>
                </a:lnTo>
                <a:lnTo>
                  <a:pt x="537" y="290"/>
                </a:lnTo>
                <a:lnTo>
                  <a:pt x="525" y="292"/>
                </a:lnTo>
                <a:lnTo>
                  <a:pt x="524" y="295"/>
                </a:lnTo>
                <a:lnTo>
                  <a:pt x="524" y="295"/>
                </a:lnTo>
                <a:lnTo>
                  <a:pt x="527" y="301"/>
                </a:lnTo>
                <a:lnTo>
                  <a:pt x="525" y="304"/>
                </a:lnTo>
                <a:lnTo>
                  <a:pt x="523" y="304"/>
                </a:lnTo>
                <a:lnTo>
                  <a:pt x="522" y="304"/>
                </a:lnTo>
                <a:lnTo>
                  <a:pt x="520" y="306"/>
                </a:lnTo>
                <a:lnTo>
                  <a:pt x="524" y="313"/>
                </a:lnTo>
                <a:lnTo>
                  <a:pt x="523" y="314"/>
                </a:lnTo>
                <a:lnTo>
                  <a:pt x="521" y="315"/>
                </a:lnTo>
                <a:lnTo>
                  <a:pt x="521" y="318"/>
                </a:lnTo>
                <a:lnTo>
                  <a:pt x="520" y="318"/>
                </a:lnTo>
                <a:lnTo>
                  <a:pt x="519" y="318"/>
                </a:lnTo>
                <a:lnTo>
                  <a:pt x="517" y="311"/>
                </a:lnTo>
                <a:lnTo>
                  <a:pt x="515" y="310"/>
                </a:lnTo>
                <a:lnTo>
                  <a:pt x="513" y="312"/>
                </a:lnTo>
                <a:lnTo>
                  <a:pt x="509" y="311"/>
                </a:lnTo>
                <a:lnTo>
                  <a:pt x="509" y="307"/>
                </a:lnTo>
                <a:lnTo>
                  <a:pt x="507" y="307"/>
                </a:lnTo>
                <a:lnTo>
                  <a:pt x="502" y="310"/>
                </a:lnTo>
                <a:lnTo>
                  <a:pt x="500" y="312"/>
                </a:lnTo>
                <a:lnTo>
                  <a:pt x="498" y="313"/>
                </a:lnTo>
                <a:lnTo>
                  <a:pt x="495" y="315"/>
                </a:lnTo>
                <a:lnTo>
                  <a:pt x="493" y="315"/>
                </a:lnTo>
                <a:lnTo>
                  <a:pt x="487" y="315"/>
                </a:lnTo>
                <a:lnTo>
                  <a:pt x="485" y="318"/>
                </a:lnTo>
                <a:lnTo>
                  <a:pt x="486" y="315"/>
                </a:lnTo>
                <a:lnTo>
                  <a:pt x="488" y="313"/>
                </a:lnTo>
                <a:lnTo>
                  <a:pt x="486" y="313"/>
                </a:lnTo>
                <a:lnTo>
                  <a:pt x="485" y="314"/>
                </a:lnTo>
                <a:lnTo>
                  <a:pt x="484" y="311"/>
                </a:lnTo>
                <a:lnTo>
                  <a:pt x="485" y="308"/>
                </a:lnTo>
                <a:lnTo>
                  <a:pt x="486" y="308"/>
                </a:lnTo>
                <a:lnTo>
                  <a:pt x="487" y="307"/>
                </a:lnTo>
                <a:lnTo>
                  <a:pt x="486" y="305"/>
                </a:lnTo>
                <a:lnTo>
                  <a:pt x="483" y="305"/>
                </a:lnTo>
                <a:lnTo>
                  <a:pt x="480" y="305"/>
                </a:lnTo>
                <a:lnTo>
                  <a:pt x="478" y="303"/>
                </a:lnTo>
                <a:lnTo>
                  <a:pt x="480" y="300"/>
                </a:lnTo>
                <a:lnTo>
                  <a:pt x="479" y="300"/>
                </a:lnTo>
                <a:lnTo>
                  <a:pt x="477" y="301"/>
                </a:lnTo>
                <a:lnTo>
                  <a:pt x="475" y="300"/>
                </a:lnTo>
                <a:lnTo>
                  <a:pt x="479" y="298"/>
                </a:lnTo>
                <a:lnTo>
                  <a:pt x="477" y="296"/>
                </a:lnTo>
                <a:lnTo>
                  <a:pt x="477" y="295"/>
                </a:lnTo>
                <a:lnTo>
                  <a:pt x="479" y="295"/>
                </a:lnTo>
                <a:lnTo>
                  <a:pt x="480" y="292"/>
                </a:lnTo>
                <a:lnTo>
                  <a:pt x="485" y="295"/>
                </a:lnTo>
                <a:lnTo>
                  <a:pt x="488" y="295"/>
                </a:lnTo>
                <a:lnTo>
                  <a:pt x="490" y="293"/>
                </a:lnTo>
                <a:lnTo>
                  <a:pt x="488" y="292"/>
                </a:lnTo>
                <a:lnTo>
                  <a:pt x="494" y="292"/>
                </a:lnTo>
                <a:lnTo>
                  <a:pt x="498" y="290"/>
                </a:lnTo>
                <a:lnTo>
                  <a:pt x="500" y="295"/>
                </a:lnTo>
                <a:lnTo>
                  <a:pt x="502" y="295"/>
                </a:lnTo>
                <a:lnTo>
                  <a:pt x="507" y="292"/>
                </a:lnTo>
                <a:lnTo>
                  <a:pt x="512" y="291"/>
                </a:lnTo>
                <a:lnTo>
                  <a:pt x="513" y="290"/>
                </a:lnTo>
                <a:lnTo>
                  <a:pt x="512" y="289"/>
                </a:lnTo>
                <a:lnTo>
                  <a:pt x="515" y="286"/>
                </a:lnTo>
                <a:lnTo>
                  <a:pt x="520" y="285"/>
                </a:lnTo>
                <a:lnTo>
                  <a:pt x="521" y="283"/>
                </a:lnTo>
                <a:lnTo>
                  <a:pt x="517" y="279"/>
                </a:lnTo>
                <a:lnTo>
                  <a:pt x="516" y="279"/>
                </a:lnTo>
                <a:lnTo>
                  <a:pt x="515" y="277"/>
                </a:lnTo>
                <a:lnTo>
                  <a:pt x="515" y="274"/>
                </a:lnTo>
                <a:lnTo>
                  <a:pt x="515" y="273"/>
                </a:lnTo>
                <a:lnTo>
                  <a:pt x="512" y="274"/>
                </a:lnTo>
                <a:lnTo>
                  <a:pt x="506" y="269"/>
                </a:lnTo>
                <a:lnTo>
                  <a:pt x="507" y="267"/>
                </a:lnTo>
                <a:lnTo>
                  <a:pt x="509" y="264"/>
                </a:lnTo>
                <a:lnTo>
                  <a:pt x="509" y="263"/>
                </a:lnTo>
                <a:lnTo>
                  <a:pt x="507" y="262"/>
                </a:lnTo>
                <a:lnTo>
                  <a:pt x="503" y="255"/>
                </a:lnTo>
                <a:lnTo>
                  <a:pt x="503" y="254"/>
                </a:lnTo>
                <a:lnTo>
                  <a:pt x="505" y="253"/>
                </a:lnTo>
                <a:lnTo>
                  <a:pt x="506" y="249"/>
                </a:lnTo>
                <a:lnTo>
                  <a:pt x="505" y="249"/>
                </a:lnTo>
                <a:lnTo>
                  <a:pt x="505" y="248"/>
                </a:lnTo>
                <a:lnTo>
                  <a:pt x="501" y="251"/>
                </a:lnTo>
                <a:lnTo>
                  <a:pt x="499" y="251"/>
                </a:lnTo>
                <a:lnTo>
                  <a:pt x="499" y="245"/>
                </a:lnTo>
                <a:lnTo>
                  <a:pt x="497" y="245"/>
                </a:lnTo>
                <a:lnTo>
                  <a:pt x="493" y="244"/>
                </a:lnTo>
                <a:lnTo>
                  <a:pt x="491" y="245"/>
                </a:lnTo>
                <a:lnTo>
                  <a:pt x="491" y="247"/>
                </a:lnTo>
                <a:lnTo>
                  <a:pt x="490" y="248"/>
                </a:lnTo>
                <a:lnTo>
                  <a:pt x="488" y="249"/>
                </a:lnTo>
                <a:lnTo>
                  <a:pt x="486" y="252"/>
                </a:lnTo>
                <a:lnTo>
                  <a:pt x="483" y="255"/>
                </a:lnTo>
                <a:lnTo>
                  <a:pt x="480" y="256"/>
                </a:lnTo>
                <a:lnTo>
                  <a:pt x="478" y="260"/>
                </a:lnTo>
                <a:lnTo>
                  <a:pt x="479" y="261"/>
                </a:lnTo>
                <a:lnTo>
                  <a:pt x="477" y="264"/>
                </a:lnTo>
                <a:lnTo>
                  <a:pt x="473" y="267"/>
                </a:lnTo>
                <a:lnTo>
                  <a:pt x="468" y="268"/>
                </a:lnTo>
                <a:lnTo>
                  <a:pt x="464" y="268"/>
                </a:lnTo>
                <a:lnTo>
                  <a:pt x="457" y="267"/>
                </a:lnTo>
                <a:lnTo>
                  <a:pt x="451" y="267"/>
                </a:lnTo>
                <a:lnTo>
                  <a:pt x="451" y="269"/>
                </a:lnTo>
                <a:lnTo>
                  <a:pt x="454" y="273"/>
                </a:lnTo>
                <a:lnTo>
                  <a:pt x="455" y="275"/>
                </a:lnTo>
                <a:lnTo>
                  <a:pt x="454" y="277"/>
                </a:lnTo>
                <a:lnTo>
                  <a:pt x="454" y="278"/>
                </a:lnTo>
                <a:lnTo>
                  <a:pt x="453" y="274"/>
                </a:lnTo>
                <a:lnTo>
                  <a:pt x="450" y="274"/>
                </a:lnTo>
                <a:lnTo>
                  <a:pt x="446" y="275"/>
                </a:lnTo>
                <a:lnTo>
                  <a:pt x="442" y="275"/>
                </a:lnTo>
                <a:lnTo>
                  <a:pt x="436" y="273"/>
                </a:lnTo>
                <a:lnTo>
                  <a:pt x="426" y="275"/>
                </a:lnTo>
                <a:lnTo>
                  <a:pt x="421" y="274"/>
                </a:lnTo>
                <a:lnTo>
                  <a:pt x="403" y="278"/>
                </a:lnTo>
                <a:lnTo>
                  <a:pt x="402" y="279"/>
                </a:lnTo>
                <a:lnTo>
                  <a:pt x="400" y="281"/>
                </a:lnTo>
                <a:lnTo>
                  <a:pt x="398" y="281"/>
                </a:lnTo>
                <a:lnTo>
                  <a:pt x="398" y="281"/>
                </a:lnTo>
                <a:lnTo>
                  <a:pt x="400" y="277"/>
                </a:lnTo>
                <a:lnTo>
                  <a:pt x="402" y="277"/>
                </a:lnTo>
                <a:lnTo>
                  <a:pt x="407" y="276"/>
                </a:lnTo>
                <a:lnTo>
                  <a:pt x="419" y="269"/>
                </a:lnTo>
                <a:lnTo>
                  <a:pt x="417" y="268"/>
                </a:lnTo>
                <a:lnTo>
                  <a:pt x="417" y="269"/>
                </a:lnTo>
                <a:lnTo>
                  <a:pt x="415" y="269"/>
                </a:lnTo>
                <a:lnTo>
                  <a:pt x="415" y="269"/>
                </a:lnTo>
                <a:lnTo>
                  <a:pt x="414" y="264"/>
                </a:lnTo>
                <a:lnTo>
                  <a:pt x="415" y="263"/>
                </a:lnTo>
                <a:lnTo>
                  <a:pt x="417" y="263"/>
                </a:lnTo>
                <a:lnTo>
                  <a:pt x="417" y="266"/>
                </a:lnTo>
                <a:lnTo>
                  <a:pt x="418" y="266"/>
                </a:lnTo>
                <a:lnTo>
                  <a:pt x="419" y="260"/>
                </a:lnTo>
                <a:lnTo>
                  <a:pt x="420" y="260"/>
                </a:lnTo>
                <a:lnTo>
                  <a:pt x="421" y="261"/>
                </a:lnTo>
                <a:lnTo>
                  <a:pt x="422" y="261"/>
                </a:lnTo>
                <a:lnTo>
                  <a:pt x="427" y="256"/>
                </a:lnTo>
                <a:lnTo>
                  <a:pt x="427" y="256"/>
                </a:lnTo>
                <a:lnTo>
                  <a:pt x="426" y="255"/>
                </a:lnTo>
                <a:lnTo>
                  <a:pt x="426" y="251"/>
                </a:lnTo>
                <a:lnTo>
                  <a:pt x="428" y="247"/>
                </a:lnTo>
                <a:lnTo>
                  <a:pt x="431" y="246"/>
                </a:lnTo>
                <a:lnTo>
                  <a:pt x="432" y="245"/>
                </a:lnTo>
                <a:lnTo>
                  <a:pt x="433" y="244"/>
                </a:lnTo>
                <a:lnTo>
                  <a:pt x="432" y="241"/>
                </a:lnTo>
                <a:lnTo>
                  <a:pt x="429" y="237"/>
                </a:lnTo>
                <a:lnTo>
                  <a:pt x="427" y="237"/>
                </a:lnTo>
                <a:lnTo>
                  <a:pt x="427" y="235"/>
                </a:lnTo>
                <a:lnTo>
                  <a:pt x="428" y="234"/>
                </a:lnTo>
                <a:lnTo>
                  <a:pt x="425" y="230"/>
                </a:lnTo>
                <a:lnTo>
                  <a:pt x="424" y="226"/>
                </a:lnTo>
                <a:lnTo>
                  <a:pt x="421" y="224"/>
                </a:lnTo>
                <a:lnTo>
                  <a:pt x="419" y="223"/>
                </a:lnTo>
                <a:lnTo>
                  <a:pt x="422" y="217"/>
                </a:lnTo>
                <a:lnTo>
                  <a:pt x="432" y="211"/>
                </a:lnTo>
                <a:lnTo>
                  <a:pt x="437" y="211"/>
                </a:lnTo>
                <a:lnTo>
                  <a:pt x="442" y="212"/>
                </a:lnTo>
                <a:lnTo>
                  <a:pt x="442" y="211"/>
                </a:lnTo>
                <a:lnTo>
                  <a:pt x="446" y="204"/>
                </a:lnTo>
                <a:lnTo>
                  <a:pt x="447" y="200"/>
                </a:lnTo>
                <a:lnTo>
                  <a:pt x="446" y="196"/>
                </a:lnTo>
                <a:lnTo>
                  <a:pt x="444" y="191"/>
                </a:lnTo>
                <a:lnTo>
                  <a:pt x="444" y="189"/>
                </a:lnTo>
                <a:lnTo>
                  <a:pt x="444" y="183"/>
                </a:lnTo>
                <a:lnTo>
                  <a:pt x="447" y="180"/>
                </a:lnTo>
                <a:lnTo>
                  <a:pt x="448" y="176"/>
                </a:lnTo>
                <a:lnTo>
                  <a:pt x="433" y="164"/>
                </a:lnTo>
                <a:lnTo>
                  <a:pt x="428" y="161"/>
                </a:lnTo>
                <a:lnTo>
                  <a:pt x="427" y="160"/>
                </a:lnTo>
                <a:lnTo>
                  <a:pt x="426" y="160"/>
                </a:lnTo>
                <a:lnTo>
                  <a:pt x="425" y="160"/>
                </a:lnTo>
                <a:lnTo>
                  <a:pt x="422" y="160"/>
                </a:lnTo>
                <a:lnTo>
                  <a:pt x="413" y="156"/>
                </a:lnTo>
                <a:lnTo>
                  <a:pt x="414" y="152"/>
                </a:lnTo>
                <a:lnTo>
                  <a:pt x="410" y="147"/>
                </a:lnTo>
                <a:lnTo>
                  <a:pt x="407" y="143"/>
                </a:lnTo>
                <a:lnTo>
                  <a:pt x="407" y="138"/>
                </a:lnTo>
                <a:lnTo>
                  <a:pt x="405" y="139"/>
                </a:lnTo>
                <a:lnTo>
                  <a:pt x="402" y="145"/>
                </a:lnTo>
                <a:lnTo>
                  <a:pt x="398" y="152"/>
                </a:lnTo>
                <a:lnTo>
                  <a:pt x="396" y="152"/>
                </a:lnTo>
                <a:lnTo>
                  <a:pt x="395" y="151"/>
                </a:lnTo>
                <a:lnTo>
                  <a:pt x="389" y="152"/>
                </a:lnTo>
                <a:lnTo>
                  <a:pt x="385" y="150"/>
                </a:lnTo>
                <a:lnTo>
                  <a:pt x="383" y="145"/>
                </a:lnTo>
                <a:lnTo>
                  <a:pt x="383" y="144"/>
                </a:lnTo>
                <a:lnTo>
                  <a:pt x="382" y="143"/>
                </a:lnTo>
                <a:lnTo>
                  <a:pt x="377" y="142"/>
                </a:lnTo>
                <a:lnTo>
                  <a:pt x="376" y="139"/>
                </a:lnTo>
                <a:lnTo>
                  <a:pt x="373" y="142"/>
                </a:lnTo>
                <a:lnTo>
                  <a:pt x="369" y="139"/>
                </a:lnTo>
                <a:lnTo>
                  <a:pt x="368" y="142"/>
                </a:lnTo>
                <a:lnTo>
                  <a:pt x="364" y="141"/>
                </a:lnTo>
                <a:lnTo>
                  <a:pt x="362" y="134"/>
                </a:lnTo>
                <a:lnTo>
                  <a:pt x="360" y="129"/>
                </a:lnTo>
                <a:lnTo>
                  <a:pt x="359" y="124"/>
                </a:lnTo>
                <a:lnTo>
                  <a:pt x="362" y="122"/>
                </a:lnTo>
                <a:lnTo>
                  <a:pt x="362" y="120"/>
                </a:lnTo>
                <a:lnTo>
                  <a:pt x="361" y="117"/>
                </a:lnTo>
                <a:lnTo>
                  <a:pt x="358" y="115"/>
                </a:lnTo>
                <a:lnTo>
                  <a:pt x="355" y="114"/>
                </a:lnTo>
                <a:lnTo>
                  <a:pt x="354" y="108"/>
                </a:lnTo>
                <a:lnTo>
                  <a:pt x="353" y="105"/>
                </a:lnTo>
                <a:lnTo>
                  <a:pt x="352" y="105"/>
                </a:lnTo>
                <a:lnTo>
                  <a:pt x="351" y="102"/>
                </a:lnTo>
                <a:lnTo>
                  <a:pt x="353" y="100"/>
                </a:lnTo>
                <a:lnTo>
                  <a:pt x="352" y="98"/>
                </a:lnTo>
                <a:lnTo>
                  <a:pt x="353" y="96"/>
                </a:lnTo>
                <a:lnTo>
                  <a:pt x="356" y="94"/>
                </a:lnTo>
                <a:lnTo>
                  <a:pt x="356" y="93"/>
                </a:lnTo>
                <a:lnTo>
                  <a:pt x="356" y="92"/>
                </a:lnTo>
                <a:lnTo>
                  <a:pt x="354" y="92"/>
                </a:lnTo>
                <a:lnTo>
                  <a:pt x="358" y="90"/>
                </a:lnTo>
                <a:lnTo>
                  <a:pt x="358" y="85"/>
                </a:lnTo>
                <a:lnTo>
                  <a:pt x="355" y="81"/>
                </a:lnTo>
                <a:lnTo>
                  <a:pt x="356" y="80"/>
                </a:lnTo>
                <a:lnTo>
                  <a:pt x="356" y="79"/>
                </a:lnTo>
                <a:lnTo>
                  <a:pt x="356" y="79"/>
                </a:lnTo>
                <a:lnTo>
                  <a:pt x="352" y="79"/>
                </a:lnTo>
                <a:lnTo>
                  <a:pt x="349" y="78"/>
                </a:lnTo>
                <a:lnTo>
                  <a:pt x="346" y="77"/>
                </a:lnTo>
                <a:lnTo>
                  <a:pt x="345" y="76"/>
                </a:lnTo>
                <a:lnTo>
                  <a:pt x="345" y="73"/>
                </a:lnTo>
                <a:lnTo>
                  <a:pt x="342" y="71"/>
                </a:lnTo>
                <a:lnTo>
                  <a:pt x="341" y="70"/>
                </a:lnTo>
                <a:lnTo>
                  <a:pt x="338" y="66"/>
                </a:lnTo>
                <a:lnTo>
                  <a:pt x="334" y="66"/>
                </a:lnTo>
                <a:lnTo>
                  <a:pt x="333" y="68"/>
                </a:lnTo>
                <a:lnTo>
                  <a:pt x="334" y="70"/>
                </a:lnTo>
                <a:lnTo>
                  <a:pt x="334" y="71"/>
                </a:lnTo>
                <a:lnTo>
                  <a:pt x="332" y="71"/>
                </a:lnTo>
                <a:lnTo>
                  <a:pt x="329" y="69"/>
                </a:lnTo>
                <a:lnTo>
                  <a:pt x="323" y="71"/>
                </a:lnTo>
                <a:lnTo>
                  <a:pt x="320" y="73"/>
                </a:lnTo>
                <a:lnTo>
                  <a:pt x="319" y="76"/>
                </a:lnTo>
                <a:lnTo>
                  <a:pt x="320" y="76"/>
                </a:lnTo>
                <a:lnTo>
                  <a:pt x="323" y="78"/>
                </a:lnTo>
                <a:lnTo>
                  <a:pt x="325" y="78"/>
                </a:lnTo>
                <a:lnTo>
                  <a:pt x="323" y="80"/>
                </a:lnTo>
                <a:lnTo>
                  <a:pt x="322" y="80"/>
                </a:lnTo>
                <a:lnTo>
                  <a:pt x="319" y="80"/>
                </a:lnTo>
                <a:lnTo>
                  <a:pt x="318" y="79"/>
                </a:lnTo>
                <a:lnTo>
                  <a:pt x="317" y="78"/>
                </a:lnTo>
                <a:lnTo>
                  <a:pt x="316" y="78"/>
                </a:lnTo>
                <a:lnTo>
                  <a:pt x="315" y="79"/>
                </a:lnTo>
                <a:lnTo>
                  <a:pt x="315" y="80"/>
                </a:lnTo>
                <a:lnTo>
                  <a:pt x="316" y="83"/>
                </a:lnTo>
                <a:lnTo>
                  <a:pt x="315" y="88"/>
                </a:lnTo>
                <a:lnTo>
                  <a:pt x="317" y="90"/>
                </a:lnTo>
                <a:lnTo>
                  <a:pt x="319" y="92"/>
                </a:lnTo>
                <a:lnTo>
                  <a:pt x="319" y="94"/>
                </a:lnTo>
                <a:lnTo>
                  <a:pt x="318" y="98"/>
                </a:lnTo>
                <a:lnTo>
                  <a:pt x="320" y="98"/>
                </a:lnTo>
                <a:lnTo>
                  <a:pt x="320" y="99"/>
                </a:lnTo>
                <a:lnTo>
                  <a:pt x="317" y="99"/>
                </a:lnTo>
                <a:lnTo>
                  <a:pt x="315" y="101"/>
                </a:lnTo>
                <a:lnTo>
                  <a:pt x="313" y="101"/>
                </a:lnTo>
                <a:lnTo>
                  <a:pt x="315" y="102"/>
                </a:lnTo>
                <a:lnTo>
                  <a:pt x="311" y="108"/>
                </a:lnTo>
                <a:lnTo>
                  <a:pt x="308" y="110"/>
                </a:lnTo>
                <a:lnTo>
                  <a:pt x="309" y="113"/>
                </a:lnTo>
                <a:lnTo>
                  <a:pt x="305" y="116"/>
                </a:lnTo>
                <a:lnTo>
                  <a:pt x="304" y="117"/>
                </a:lnTo>
                <a:lnTo>
                  <a:pt x="304" y="119"/>
                </a:lnTo>
                <a:lnTo>
                  <a:pt x="307" y="121"/>
                </a:lnTo>
                <a:lnTo>
                  <a:pt x="305" y="124"/>
                </a:lnTo>
                <a:lnTo>
                  <a:pt x="298" y="129"/>
                </a:lnTo>
                <a:lnTo>
                  <a:pt x="296" y="131"/>
                </a:lnTo>
                <a:lnTo>
                  <a:pt x="293" y="132"/>
                </a:lnTo>
                <a:lnTo>
                  <a:pt x="287" y="139"/>
                </a:lnTo>
                <a:lnTo>
                  <a:pt x="283" y="141"/>
                </a:lnTo>
                <a:lnTo>
                  <a:pt x="282" y="144"/>
                </a:lnTo>
                <a:lnTo>
                  <a:pt x="282" y="147"/>
                </a:lnTo>
                <a:lnTo>
                  <a:pt x="274" y="150"/>
                </a:lnTo>
                <a:lnTo>
                  <a:pt x="271" y="150"/>
                </a:lnTo>
                <a:lnTo>
                  <a:pt x="264" y="147"/>
                </a:lnTo>
                <a:lnTo>
                  <a:pt x="264" y="146"/>
                </a:lnTo>
                <a:lnTo>
                  <a:pt x="264" y="137"/>
                </a:lnTo>
                <a:lnTo>
                  <a:pt x="267" y="134"/>
                </a:lnTo>
                <a:lnTo>
                  <a:pt x="269" y="131"/>
                </a:lnTo>
                <a:lnTo>
                  <a:pt x="275" y="119"/>
                </a:lnTo>
                <a:lnTo>
                  <a:pt x="283" y="112"/>
                </a:lnTo>
                <a:lnTo>
                  <a:pt x="281" y="107"/>
                </a:lnTo>
                <a:lnTo>
                  <a:pt x="282" y="101"/>
                </a:lnTo>
                <a:lnTo>
                  <a:pt x="279" y="99"/>
                </a:lnTo>
                <a:lnTo>
                  <a:pt x="279" y="98"/>
                </a:lnTo>
                <a:lnTo>
                  <a:pt x="283" y="95"/>
                </a:lnTo>
                <a:lnTo>
                  <a:pt x="278" y="94"/>
                </a:lnTo>
                <a:lnTo>
                  <a:pt x="273" y="95"/>
                </a:lnTo>
                <a:lnTo>
                  <a:pt x="272" y="96"/>
                </a:lnTo>
                <a:lnTo>
                  <a:pt x="269" y="94"/>
                </a:lnTo>
                <a:lnTo>
                  <a:pt x="269" y="91"/>
                </a:lnTo>
                <a:lnTo>
                  <a:pt x="271" y="91"/>
                </a:lnTo>
                <a:lnTo>
                  <a:pt x="274" y="93"/>
                </a:lnTo>
                <a:lnTo>
                  <a:pt x="274" y="93"/>
                </a:lnTo>
                <a:lnTo>
                  <a:pt x="275" y="90"/>
                </a:lnTo>
                <a:lnTo>
                  <a:pt x="276" y="90"/>
                </a:lnTo>
                <a:lnTo>
                  <a:pt x="278" y="90"/>
                </a:lnTo>
                <a:lnTo>
                  <a:pt x="281" y="92"/>
                </a:lnTo>
                <a:lnTo>
                  <a:pt x="283" y="92"/>
                </a:lnTo>
                <a:lnTo>
                  <a:pt x="283" y="90"/>
                </a:lnTo>
                <a:lnTo>
                  <a:pt x="279" y="81"/>
                </a:lnTo>
                <a:lnTo>
                  <a:pt x="279" y="80"/>
                </a:lnTo>
                <a:lnTo>
                  <a:pt x="280" y="79"/>
                </a:lnTo>
                <a:lnTo>
                  <a:pt x="278" y="74"/>
                </a:lnTo>
                <a:lnTo>
                  <a:pt x="274" y="73"/>
                </a:lnTo>
                <a:lnTo>
                  <a:pt x="268" y="66"/>
                </a:lnTo>
                <a:lnTo>
                  <a:pt x="264" y="62"/>
                </a:lnTo>
                <a:lnTo>
                  <a:pt x="263" y="62"/>
                </a:lnTo>
                <a:lnTo>
                  <a:pt x="258" y="71"/>
                </a:lnTo>
                <a:lnTo>
                  <a:pt x="258" y="76"/>
                </a:lnTo>
                <a:lnTo>
                  <a:pt x="254" y="77"/>
                </a:lnTo>
                <a:lnTo>
                  <a:pt x="253" y="78"/>
                </a:lnTo>
                <a:lnTo>
                  <a:pt x="254" y="80"/>
                </a:lnTo>
                <a:lnTo>
                  <a:pt x="254" y="81"/>
                </a:lnTo>
                <a:lnTo>
                  <a:pt x="250" y="90"/>
                </a:lnTo>
                <a:lnTo>
                  <a:pt x="247" y="92"/>
                </a:lnTo>
                <a:lnTo>
                  <a:pt x="242" y="94"/>
                </a:lnTo>
                <a:lnTo>
                  <a:pt x="243" y="99"/>
                </a:lnTo>
                <a:lnTo>
                  <a:pt x="247" y="101"/>
                </a:lnTo>
                <a:lnTo>
                  <a:pt x="247" y="102"/>
                </a:lnTo>
                <a:lnTo>
                  <a:pt x="244" y="103"/>
                </a:lnTo>
                <a:lnTo>
                  <a:pt x="242" y="108"/>
                </a:lnTo>
                <a:lnTo>
                  <a:pt x="239" y="110"/>
                </a:lnTo>
                <a:lnTo>
                  <a:pt x="242" y="113"/>
                </a:lnTo>
                <a:lnTo>
                  <a:pt x="243" y="117"/>
                </a:lnTo>
                <a:lnTo>
                  <a:pt x="243" y="122"/>
                </a:lnTo>
                <a:lnTo>
                  <a:pt x="243" y="123"/>
                </a:lnTo>
                <a:lnTo>
                  <a:pt x="237" y="131"/>
                </a:lnTo>
                <a:lnTo>
                  <a:pt x="235" y="132"/>
                </a:lnTo>
                <a:lnTo>
                  <a:pt x="231" y="134"/>
                </a:lnTo>
                <a:lnTo>
                  <a:pt x="230" y="135"/>
                </a:lnTo>
                <a:lnTo>
                  <a:pt x="229" y="137"/>
                </a:lnTo>
                <a:lnTo>
                  <a:pt x="224" y="144"/>
                </a:lnTo>
                <a:lnTo>
                  <a:pt x="223" y="146"/>
                </a:lnTo>
                <a:lnTo>
                  <a:pt x="216" y="156"/>
                </a:lnTo>
                <a:lnTo>
                  <a:pt x="215" y="157"/>
                </a:lnTo>
                <a:lnTo>
                  <a:pt x="216" y="158"/>
                </a:lnTo>
                <a:lnTo>
                  <a:pt x="215" y="163"/>
                </a:lnTo>
                <a:lnTo>
                  <a:pt x="214" y="165"/>
                </a:lnTo>
                <a:lnTo>
                  <a:pt x="212" y="167"/>
                </a:lnTo>
                <a:lnTo>
                  <a:pt x="202" y="174"/>
                </a:lnTo>
                <a:lnTo>
                  <a:pt x="191" y="181"/>
                </a:lnTo>
                <a:lnTo>
                  <a:pt x="185" y="183"/>
                </a:lnTo>
                <a:lnTo>
                  <a:pt x="185" y="185"/>
                </a:lnTo>
                <a:lnTo>
                  <a:pt x="187" y="186"/>
                </a:lnTo>
                <a:lnTo>
                  <a:pt x="187" y="187"/>
                </a:lnTo>
                <a:lnTo>
                  <a:pt x="185" y="188"/>
                </a:lnTo>
                <a:lnTo>
                  <a:pt x="184" y="187"/>
                </a:lnTo>
                <a:lnTo>
                  <a:pt x="181" y="188"/>
                </a:lnTo>
                <a:lnTo>
                  <a:pt x="181" y="189"/>
                </a:lnTo>
                <a:lnTo>
                  <a:pt x="183" y="193"/>
                </a:lnTo>
                <a:lnTo>
                  <a:pt x="181" y="195"/>
                </a:lnTo>
                <a:lnTo>
                  <a:pt x="184" y="198"/>
                </a:lnTo>
                <a:lnTo>
                  <a:pt x="183" y="200"/>
                </a:lnTo>
                <a:lnTo>
                  <a:pt x="179" y="201"/>
                </a:lnTo>
                <a:lnTo>
                  <a:pt x="178" y="200"/>
                </a:lnTo>
                <a:lnTo>
                  <a:pt x="178" y="197"/>
                </a:lnTo>
                <a:lnTo>
                  <a:pt x="178" y="197"/>
                </a:lnTo>
                <a:lnTo>
                  <a:pt x="177" y="197"/>
                </a:lnTo>
                <a:lnTo>
                  <a:pt x="174" y="201"/>
                </a:lnTo>
                <a:lnTo>
                  <a:pt x="173" y="202"/>
                </a:lnTo>
                <a:lnTo>
                  <a:pt x="168" y="203"/>
                </a:lnTo>
                <a:lnTo>
                  <a:pt x="165" y="204"/>
                </a:lnTo>
                <a:lnTo>
                  <a:pt x="164" y="209"/>
                </a:lnTo>
                <a:lnTo>
                  <a:pt x="161" y="210"/>
                </a:lnTo>
                <a:lnTo>
                  <a:pt x="157" y="215"/>
                </a:lnTo>
                <a:lnTo>
                  <a:pt x="155" y="220"/>
                </a:lnTo>
                <a:lnTo>
                  <a:pt x="152" y="224"/>
                </a:lnTo>
                <a:lnTo>
                  <a:pt x="150" y="225"/>
                </a:lnTo>
                <a:lnTo>
                  <a:pt x="149" y="229"/>
                </a:lnTo>
                <a:lnTo>
                  <a:pt x="143" y="234"/>
                </a:lnTo>
                <a:lnTo>
                  <a:pt x="141" y="234"/>
                </a:lnTo>
                <a:lnTo>
                  <a:pt x="139" y="235"/>
                </a:lnTo>
                <a:lnTo>
                  <a:pt x="142" y="241"/>
                </a:lnTo>
                <a:lnTo>
                  <a:pt x="144" y="238"/>
                </a:lnTo>
                <a:lnTo>
                  <a:pt x="147" y="239"/>
                </a:lnTo>
                <a:lnTo>
                  <a:pt x="144" y="245"/>
                </a:lnTo>
                <a:lnTo>
                  <a:pt x="143" y="246"/>
                </a:lnTo>
                <a:lnTo>
                  <a:pt x="143" y="249"/>
                </a:lnTo>
                <a:lnTo>
                  <a:pt x="143" y="256"/>
                </a:lnTo>
                <a:lnTo>
                  <a:pt x="141" y="257"/>
                </a:lnTo>
                <a:lnTo>
                  <a:pt x="139" y="256"/>
                </a:lnTo>
                <a:lnTo>
                  <a:pt x="135" y="260"/>
                </a:lnTo>
                <a:lnTo>
                  <a:pt x="134" y="260"/>
                </a:lnTo>
                <a:lnTo>
                  <a:pt x="132" y="266"/>
                </a:lnTo>
                <a:lnTo>
                  <a:pt x="130" y="270"/>
                </a:lnTo>
                <a:lnTo>
                  <a:pt x="130" y="273"/>
                </a:lnTo>
                <a:lnTo>
                  <a:pt x="129" y="274"/>
                </a:lnTo>
                <a:lnTo>
                  <a:pt x="132" y="279"/>
                </a:lnTo>
                <a:lnTo>
                  <a:pt x="130" y="283"/>
                </a:lnTo>
                <a:lnTo>
                  <a:pt x="128" y="286"/>
                </a:lnTo>
                <a:lnTo>
                  <a:pt x="128" y="288"/>
                </a:lnTo>
                <a:lnTo>
                  <a:pt x="125" y="289"/>
                </a:lnTo>
                <a:lnTo>
                  <a:pt x="124" y="290"/>
                </a:lnTo>
                <a:lnTo>
                  <a:pt x="124" y="292"/>
                </a:lnTo>
                <a:lnTo>
                  <a:pt x="117" y="297"/>
                </a:lnTo>
                <a:lnTo>
                  <a:pt x="112" y="299"/>
                </a:lnTo>
                <a:lnTo>
                  <a:pt x="104" y="301"/>
                </a:lnTo>
                <a:lnTo>
                  <a:pt x="103" y="306"/>
                </a:lnTo>
                <a:lnTo>
                  <a:pt x="103" y="317"/>
                </a:lnTo>
                <a:lnTo>
                  <a:pt x="100" y="328"/>
                </a:lnTo>
                <a:lnTo>
                  <a:pt x="99" y="332"/>
                </a:lnTo>
                <a:lnTo>
                  <a:pt x="96" y="336"/>
                </a:lnTo>
                <a:lnTo>
                  <a:pt x="91" y="340"/>
                </a:lnTo>
                <a:lnTo>
                  <a:pt x="88" y="341"/>
                </a:lnTo>
                <a:lnTo>
                  <a:pt x="82" y="343"/>
                </a:lnTo>
                <a:lnTo>
                  <a:pt x="78" y="343"/>
                </a:lnTo>
                <a:lnTo>
                  <a:pt x="74" y="343"/>
                </a:lnTo>
                <a:lnTo>
                  <a:pt x="59" y="341"/>
                </a:lnTo>
                <a:lnTo>
                  <a:pt x="55" y="341"/>
                </a:lnTo>
                <a:lnTo>
                  <a:pt x="52" y="339"/>
                </a:lnTo>
                <a:lnTo>
                  <a:pt x="48" y="336"/>
                </a:lnTo>
                <a:lnTo>
                  <a:pt x="51" y="330"/>
                </a:lnTo>
                <a:lnTo>
                  <a:pt x="52" y="329"/>
                </a:lnTo>
                <a:lnTo>
                  <a:pt x="52" y="327"/>
                </a:lnTo>
                <a:lnTo>
                  <a:pt x="51" y="326"/>
                </a:lnTo>
                <a:lnTo>
                  <a:pt x="46" y="325"/>
                </a:lnTo>
                <a:lnTo>
                  <a:pt x="44" y="333"/>
                </a:lnTo>
                <a:lnTo>
                  <a:pt x="40" y="339"/>
                </a:lnTo>
                <a:lnTo>
                  <a:pt x="38" y="341"/>
                </a:lnTo>
                <a:lnTo>
                  <a:pt x="27" y="349"/>
                </a:lnTo>
                <a:lnTo>
                  <a:pt x="15" y="363"/>
                </a:lnTo>
                <a:lnTo>
                  <a:pt x="11" y="365"/>
                </a:lnTo>
                <a:lnTo>
                  <a:pt x="8" y="365"/>
                </a:lnTo>
                <a:lnTo>
                  <a:pt x="5" y="366"/>
                </a:lnTo>
                <a:lnTo>
                  <a:pt x="4" y="369"/>
                </a:lnTo>
                <a:lnTo>
                  <a:pt x="4" y="376"/>
                </a:lnTo>
                <a:lnTo>
                  <a:pt x="3" y="383"/>
                </a:lnTo>
                <a:lnTo>
                  <a:pt x="2" y="385"/>
                </a:lnTo>
                <a:lnTo>
                  <a:pt x="0" y="386"/>
                </a:lnTo>
                <a:lnTo>
                  <a:pt x="0" y="387"/>
                </a:lnTo>
                <a:lnTo>
                  <a:pt x="4" y="387"/>
                </a:lnTo>
                <a:lnTo>
                  <a:pt x="5" y="386"/>
                </a:lnTo>
                <a:lnTo>
                  <a:pt x="7" y="383"/>
                </a:lnTo>
                <a:lnTo>
                  <a:pt x="9" y="380"/>
                </a:lnTo>
                <a:lnTo>
                  <a:pt x="10" y="380"/>
                </a:lnTo>
                <a:lnTo>
                  <a:pt x="9" y="385"/>
                </a:lnTo>
                <a:lnTo>
                  <a:pt x="7" y="387"/>
                </a:lnTo>
                <a:lnTo>
                  <a:pt x="12" y="392"/>
                </a:lnTo>
                <a:lnTo>
                  <a:pt x="12" y="390"/>
                </a:lnTo>
                <a:lnTo>
                  <a:pt x="15" y="388"/>
                </a:lnTo>
                <a:lnTo>
                  <a:pt x="17" y="391"/>
                </a:lnTo>
                <a:lnTo>
                  <a:pt x="17" y="393"/>
                </a:lnTo>
                <a:lnTo>
                  <a:pt x="16" y="393"/>
                </a:lnTo>
                <a:lnTo>
                  <a:pt x="16" y="395"/>
                </a:lnTo>
                <a:lnTo>
                  <a:pt x="25" y="400"/>
                </a:lnTo>
                <a:lnTo>
                  <a:pt x="29" y="403"/>
                </a:lnTo>
                <a:lnTo>
                  <a:pt x="31" y="403"/>
                </a:lnTo>
                <a:lnTo>
                  <a:pt x="32" y="403"/>
                </a:lnTo>
                <a:lnTo>
                  <a:pt x="33" y="406"/>
                </a:lnTo>
                <a:lnTo>
                  <a:pt x="38" y="405"/>
                </a:lnTo>
                <a:lnTo>
                  <a:pt x="39" y="405"/>
                </a:lnTo>
                <a:lnTo>
                  <a:pt x="38" y="407"/>
                </a:lnTo>
                <a:lnTo>
                  <a:pt x="38" y="408"/>
                </a:lnTo>
                <a:lnTo>
                  <a:pt x="39" y="408"/>
                </a:lnTo>
                <a:lnTo>
                  <a:pt x="41" y="407"/>
                </a:lnTo>
                <a:lnTo>
                  <a:pt x="45" y="400"/>
                </a:lnTo>
                <a:lnTo>
                  <a:pt x="47" y="400"/>
                </a:lnTo>
                <a:lnTo>
                  <a:pt x="47" y="401"/>
                </a:lnTo>
                <a:lnTo>
                  <a:pt x="46" y="402"/>
                </a:lnTo>
                <a:lnTo>
                  <a:pt x="45" y="403"/>
                </a:lnTo>
                <a:lnTo>
                  <a:pt x="46" y="408"/>
                </a:lnTo>
                <a:lnTo>
                  <a:pt x="44" y="408"/>
                </a:lnTo>
                <a:lnTo>
                  <a:pt x="42" y="410"/>
                </a:lnTo>
                <a:lnTo>
                  <a:pt x="42" y="412"/>
                </a:lnTo>
                <a:lnTo>
                  <a:pt x="39" y="416"/>
                </a:lnTo>
                <a:lnTo>
                  <a:pt x="39" y="421"/>
                </a:lnTo>
                <a:lnTo>
                  <a:pt x="38" y="429"/>
                </a:lnTo>
                <a:lnTo>
                  <a:pt x="34" y="432"/>
                </a:lnTo>
                <a:lnTo>
                  <a:pt x="31" y="437"/>
                </a:lnTo>
                <a:lnTo>
                  <a:pt x="27" y="437"/>
                </a:lnTo>
                <a:lnTo>
                  <a:pt x="23" y="439"/>
                </a:lnTo>
                <a:lnTo>
                  <a:pt x="20" y="445"/>
                </a:lnTo>
                <a:lnTo>
                  <a:pt x="20" y="445"/>
                </a:lnTo>
                <a:lnTo>
                  <a:pt x="25" y="447"/>
                </a:lnTo>
                <a:lnTo>
                  <a:pt x="30" y="449"/>
                </a:lnTo>
                <a:lnTo>
                  <a:pt x="33" y="447"/>
                </a:lnTo>
                <a:lnTo>
                  <a:pt x="40" y="443"/>
                </a:lnTo>
                <a:lnTo>
                  <a:pt x="51" y="442"/>
                </a:lnTo>
                <a:lnTo>
                  <a:pt x="52" y="443"/>
                </a:lnTo>
                <a:lnTo>
                  <a:pt x="53" y="444"/>
                </a:lnTo>
                <a:lnTo>
                  <a:pt x="54" y="445"/>
                </a:lnTo>
                <a:lnTo>
                  <a:pt x="54" y="450"/>
                </a:lnTo>
                <a:lnTo>
                  <a:pt x="54" y="452"/>
                </a:lnTo>
                <a:lnTo>
                  <a:pt x="56" y="457"/>
                </a:lnTo>
                <a:lnTo>
                  <a:pt x="57" y="464"/>
                </a:lnTo>
                <a:lnTo>
                  <a:pt x="60" y="472"/>
                </a:lnTo>
                <a:lnTo>
                  <a:pt x="60" y="481"/>
                </a:lnTo>
                <a:lnTo>
                  <a:pt x="59" y="482"/>
                </a:lnTo>
                <a:lnTo>
                  <a:pt x="57" y="483"/>
                </a:lnTo>
                <a:lnTo>
                  <a:pt x="56" y="486"/>
                </a:lnTo>
                <a:lnTo>
                  <a:pt x="49" y="501"/>
                </a:lnTo>
                <a:lnTo>
                  <a:pt x="41" y="509"/>
                </a:lnTo>
                <a:lnTo>
                  <a:pt x="40" y="512"/>
                </a:lnTo>
                <a:lnTo>
                  <a:pt x="40" y="515"/>
                </a:lnTo>
                <a:lnTo>
                  <a:pt x="41" y="517"/>
                </a:lnTo>
                <a:lnTo>
                  <a:pt x="45" y="522"/>
                </a:lnTo>
                <a:lnTo>
                  <a:pt x="44" y="526"/>
                </a:lnTo>
                <a:lnTo>
                  <a:pt x="46" y="531"/>
                </a:lnTo>
                <a:lnTo>
                  <a:pt x="46" y="533"/>
                </a:lnTo>
                <a:lnTo>
                  <a:pt x="44" y="535"/>
                </a:lnTo>
                <a:lnTo>
                  <a:pt x="42" y="537"/>
                </a:lnTo>
                <a:lnTo>
                  <a:pt x="42" y="538"/>
                </a:lnTo>
                <a:lnTo>
                  <a:pt x="46" y="542"/>
                </a:lnTo>
                <a:lnTo>
                  <a:pt x="49" y="549"/>
                </a:lnTo>
                <a:lnTo>
                  <a:pt x="48" y="552"/>
                </a:lnTo>
                <a:lnTo>
                  <a:pt x="47" y="556"/>
                </a:lnTo>
                <a:lnTo>
                  <a:pt x="48" y="559"/>
                </a:lnTo>
                <a:lnTo>
                  <a:pt x="52" y="562"/>
                </a:lnTo>
                <a:lnTo>
                  <a:pt x="59" y="563"/>
                </a:lnTo>
                <a:lnTo>
                  <a:pt x="62" y="567"/>
                </a:lnTo>
                <a:lnTo>
                  <a:pt x="62" y="569"/>
                </a:lnTo>
                <a:lnTo>
                  <a:pt x="63" y="572"/>
                </a:lnTo>
                <a:lnTo>
                  <a:pt x="59" y="582"/>
                </a:lnTo>
                <a:lnTo>
                  <a:pt x="56" y="593"/>
                </a:lnTo>
                <a:lnTo>
                  <a:pt x="59" y="603"/>
                </a:lnTo>
                <a:lnTo>
                  <a:pt x="61" y="604"/>
                </a:lnTo>
                <a:lnTo>
                  <a:pt x="63" y="605"/>
                </a:lnTo>
                <a:lnTo>
                  <a:pt x="63" y="605"/>
                </a:lnTo>
                <a:lnTo>
                  <a:pt x="64" y="599"/>
                </a:lnTo>
                <a:lnTo>
                  <a:pt x="68" y="593"/>
                </a:lnTo>
                <a:lnTo>
                  <a:pt x="69" y="592"/>
                </a:lnTo>
                <a:lnTo>
                  <a:pt x="71" y="593"/>
                </a:lnTo>
                <a:lnTo>
                  <a:pt x="73" y="592"/>
                </a:lnTo>
                <a:lnTo>
                  <a:pt x="74" y="590"/>
                </a:lnTo>
                <a:lnTo>
                  <a:pt x="77" y="589"/>
                </a:lnTo>
                <a:lnTo>
                  <a:pt x="81" y="583"/>
                </a:lnTo>
                <a:lnTo>
                  <a:pt x="82" y="583"/>
                </a:lnTo>
                <a:lnTo>
                  <a:pt x="84" y="583"/>
                </a:lnTo>
                <a:lnTo>
                  <a:pt x="86" y="588"/>
                </a:lnTo>
                <a:lnTo>
                  <a:pt x="89" y="588"/>
                </a:lnTo>
                <a:lnTo>
                  <a:pt x="91" y="586"/>
                </a:lnTo>
                <a:lnTo>
                  <a:pt x="91" y="584"/>
                </a:lnTo>
                <a:lnTo>
                  <a:pt x="91" y="582"/>
                </a:lnTo>
                <a:lnTo>
                  <a:pt x="92" y="579"/>
                </a:lnTo>
                <a:lnTo>
                  <a:pt x="95" y="578"/>
                </a:lnTo>
                <a:lnTo>
                  <a:pt x="96" y="576"/>
                </a:lnTo>
                <a:lnTo>
                  <a:pt x="100" y="574"/>
                </a:lnTo>
                <a:lnTo>
                  <a:pt x="98" y="569"/>
                </a:lnTo>
                <a:lnTo>
                  <a:pt x="100" y="557"/>
                </a:lnTo>
                <a:lnTo>
                  <a:pt x="101" y="556"/>
                </a:lnTo>
                <a:lnTo>
                  <a:pt x="103" y="556"/>
                </a:lnTo>
                <a:lnTo>
                  <a:pt x="106" y="556"/>
                </a:lnTo>
                <a:lnTo>
                  <a:pt x="108" y="561"/>
                </a:lnTo>
                <a:lnTo>
                  <a:pt x="111" y="562"/>
                </a:lnTo>
                <a:lnTo>
                  <a:pt x="117" y="563"/>
                </a:lnTo>
                <a:lnTo>
                  <a:pt x="122" y="563"/>
                </a:lnTo>
                <a:lnTo>
                  <a:pt x="128" y="568"/>
                </a:lnTo>
                <a:lnTo>
                  <a:pt x="130" y="575"/>
                </a:lnTo>
                <a:lnTo>
                  <a:pt x="136" y="578"/>
                </a:lnTo>
                <a:lnTo>
                  <a:pt x="139" y="577"/>
                </a:lnTo>
                <a:lnTo>
                  <a:pt x="142" y="569"/>
                </a:lnTo>
                <a:lnTo>
                  <a:pt x="144" y="567"/>
                </a:lnTo>
                <a:lnTo>
                  <a:pt x="150" y="566"/>
                </a:lnTo>
                <a:lnTo>
                  <a:pt x="151" y="564"/>
                </a:lnTo>
                <a:lnTo>
                  <a:pt x="152" y="562"/>
                </a:lnTo>
                <a:lnTo>
                  <a:pt x="154" y="559"/>
                </a:lnTo>
                <a:lnTo>
                  <a:pt x="155" y="557"/>
                </a:lnTo>
                <a:lnTo>
                  <a:pt x="170" y="559"/>
                </a:lnTo>
                <a:lnTo>
                  <a:pt x="173" y="561"/>
                </a:lnTo>
                <a:lnTo>
                  <a:pt x="178" y="560"/>
                </a:lnTo>
                <a:lnTo>
                  <a:pt x="180" y="560"/>
                </a:lnTo>
                <a:lnTo>
                  <a:pt x="187" y="557"/>
                </a:lnTo>
                <a:lnTo>
                  <a:pt x="190" y="557"/>
                </a:lnTo>
                <a:lnTo>
                  <a:pt x="198" y="562"/>
                </a:lnTo>
                <a:lnTo>
                  <a:pt x="200" y="567"/>
                </a:lnTo>
                <a:lnTo>
                  <a:pt x="202" y="568"/>
                </a:lnTo>
                <a:lnTo>
                  <a:pt x="203" y="569"/>
                </a:lnTo>
                <a:lnTo>
                  <a:pt x="203" y="574"/>
                </a:lnTo>
                <a:lnTo>
                  <a:pt x="205" y="574"/>
                </a:lnTo>
                <a:lnTo>
                  <a:pt x="206" y="575"/>
                </a:lnTo>
                <a:lnTo>
                  <a:pt x="209" y="574"/>
                </a:lnTo>
                <a:lnTo>
                  <a:pt x="212" y="572"/>
                </a:lnTo>
                <a:lnTo>
                  <a:pt x="214" y="567"/>
                </a:lnTo>
                <a:lnTo>
                  <a:pt x="217" y="569"/>
                </a:lnTo>
                <a:lnTo>
                  <a:pt x="221" y="569"/>
                </a:lnTo>
                <a:lnTo>
                  <a:pt x="223" y="568"/>
                </a:lnTo>
                <a:lnTo>
                  <a:pt x="223" y="567"/>
                </a:lnTo>
                <a:lnTo>
                  <a:pt x="222" y="563"/>
                </a:lnTo>
                <a:lnTo>
                  <a:pt x="222" y="561"/>
                </a:lnTo>
                <a:lnTo>
                  <a:pt x="223" y="559"/>
                </a:lnTo>
                <a:lnTo>
                  <a:pt x="228" y="556"/>
                </a:lnTo>
                <a:lnTo>
                  <a:pt x="228" y="554"/>
                </a:lnTo>
                <a:lnTo>
                  <a:pt x="229" y="554"/>
                </a:lnTo>
                <a:lnTo>
                  <a:pt x="231" y="559"/>
                </a:lnTo>
                <a:lnTo>
                  <a:pt x="232" y="560"/>
                </a:lnTo>
                <a:lnTo>
                  <a:pt x="236" y="560"/>
                </a:lnTo>
                <a:lnTo>
                  <a:pt x="237" y="561"/>
                </a:lnTo>
                <a:lnTo>
                  <a:pt x="238" y="566"/>
                </a:lnTo>
                <a:lnTo>
                  <a:pt x="239" y="567"/>
                </a:lnTo>
                <a:lnTo>
                  <a:pt x="244" y="567"/>
                </a:lnTo>
                <a:lnTo>
                  <a:pt x="246" y="564"/>
                </a:lnTo>
                <a:lnTo>
                  <a:pt x="250" y="566"/>
                </a:lnTo>
                <a:lnTo>
                  <a:pt x="256" y="566"/>
                </a:lnTo>
                <a:lnTo>
                  <a:pt x="259" y="563"/>
                </a:lnTo>
                <a:lnTo>
                  <a:pt x="261" y="557"/>
                </a:lnTo>
                <a:lnTo>
                  <a:pt x="263" y="557"/>
                </a:lnTo>
                <a:lnTo>
                  <a:pt x="266" y="561"/>
                </a:lnTo>
                <a:lnTo>
                  <a:pt x="269" y="566"/>
                </a:lnTo>
                <a:lnTo>
                  <a:pt x="271" y="566"/>
                </a:lnTo>
                <a:lnTo>
                  <a:pt x="274" y="564"/>
                </a:lnTo>
                <a:lnTo>
                  <a:pt x="275" y="566"/>
                </a:lnTo>
                <a:lnTo>
                  <a:pt x="278" y="568"/>
                </a:lnTo>
                <a:lnTo>
                  <a:pt x="279" y="568"/>
                </a:lnTo>
                <a:lnTo>
                  <a:pt x="285" y="567"/>
                </a:lnTo>
                <a:lnTo>
                  <a:pt x="291" y="561"/>
                </a:lnTo>
                <a:lnTo>
                  <a:pt x="293" y="561"/>
                </a:lnTo>
                <a:lnTo>
                  <a:pt x="295" y="562"/>
                </a:lnTo>
                <a:lnTo>
                  <a:pt x="300" y="563"/>
                </a:lnTo>
                <a:lnTo>
                  <a:pt x="301" y="566"/>
                </a:lnTo>
                <a:lnTo>
                  <a:pt x="302" y="566"/>
                </a:lnTo>
                <a:lnTo>
                  <a:pt x="310" y="566"/>
                </a:lnTo>
                <a:lnTo>
                  <a:pt x="310" y="566"/>
                </a:lnTo>
                <a:lnTo>
                  <a:pt x="311" y="569"/>
                </a:lnTo>
                <a:lnTo>
                  <a:pt x="312" y="570"/>
                </a:lnTo>
                <a:lnTo>
                  <a:pt x="315" y="569"/>
                </a:lnTo>
                <a:lnTo>
                  <a:pt x="316" y="566"/>
                </a:lnTo>
                <a:lnTo>
                  <a:pt x="318" y="564"/>
                </a:lnTo>
                <a:lnTo>
                  <a:pt x="329" y="567"/>
                </a:lnTo>
                <a:lnTo>
                  <a:pt x="331" y="567"/>
                </a:lnTo>
                <a:lnTo>
                  <a:pt x="336" y="564"/>
                </a:lnTo>
                <a:lnTo>
                  <a:pt x="341" y="567"/>
                </a:lnTo>
                <a:lnTo>
                  <a:pt x="347" y="566"/>
                </a:lnTo>
                <a:lnTo>
                  <a:pt x="349" y="564"/>
                </a:lnTo>
                <a:lnTo>
                  <a:pt x="349" y="562"/>
                </a:lnTo>
                <a:lnTo>
                  <a:pt x="349" y="562"/>
                </a:lnTo>
                <a:lnTo>
                  <a:pt x="356" y="560"/>
                </a:lnTo>
                <a:lnTo>
                  <a:pt x="361" y="564"/>
                </a:lnTo>
                <a:lnTo>
                  <a:pt x="369" y="571"/>
                </a:lnTo>
                <a:lnTo>
                  <a:pt x="389" y="583"/>
                </a:lnTo>
                <a:lnTo>
                  <a:pt x="390" y="586"/>
                </a:lnTo>
                <a:lnTo>
                  <a:pt x="391" y="589"/>
                </a:lnTo>
                <a:lnTo>
                  <a:pt x="391" y="591"/>
                </a:lnTo>
                <a:lnTo>
                  <a:pt x="396" y="595"/>
                </a:lnTo>
                <a:lnTo>
                  <a:pt x="408" y="598"/>
                </a:lnTo>
                <a:lnTo>
                  <a:pt x="408" y="598"/>
                </a:lnTo>
                <a:lnTo>
                  <a:pt x="411" y="593"/>
                </a:lnTo>
                <a:lnTo>
                  <a:pt x="410" y="588"/>
                </a:lnTo>
                <a:lnTo>
                  <a:pt x="410" y="586"/>
                </a:lnTo>
                <a:lnTo>
                  <a:pt x="408" y="585"/>
                </a:lnTo>
                <a:lnTo>
                  <a:pt x="414" y="581"/>
                </a:lnTo>
                <a:lnTo>
                  <a:pt x="413" y="579"/>
                </a:lnTo>
                <a:lnTo>
                  <a:pt x="413" y="577"/>
                </a:lnTo>
                <a:lnTo>
                  <a:pt x="412" y="576"/>
                </a:lnTo>
                <a:lnTo>
                  <a:pt x="411" y="574"/>
                </a:lnTo>
                <a:lnTo>
                  <a:pt x="412" y="572"/>
                </a:lnTo>
                <a:lnTo>
                  <a:pt x="411" y="571"/>
                </a:lnTo>
                <a:lnTo>
                  <a:pt x="413" y="569"/>
                </a:lnTo>
                <a:lnTo>
                  <a:pt x="419" y="570"/>
                </a:lnTo>
                <a:lnTo>
                  <a:pt x="422" y="569"/>
                </a:lnTo>
                <a:lnTo>
                  <a:pt x="425" y="572"/>
                </a:lnTo>
                <a:lnTo>
                  <a:pt x="426" y="572"/>
                </a:lnTo>
                <a:lnTo>
                  <a:pt x="426" y="571"/>
                </a:lnTo>
                <a:lnTo>
                  <a:pt x="427" y="564"/>
                </a:lnTo>
                <a:lnTo>
                  <a:pt x="426" y="562"/>
                </a:lnTo>
                <a:lnTo>
                  <a:pt x="425" y="562"/>
                </a:lnTo>
                <a:lnTo>
                  <a:pt x="424" y="564"/>
                </a:lnTo>
                <a:lnTo>
                  <a:pt x="421" y="559"/>
                </a:lnTo>
                <a:lnTo>
                  <a:pt x="420" y="556"/>
                </a:lnTo>
                <a:lnTo>
                  <a:pt x="421" y="555"/>
                </a:lnTo>
                <a:lnTo>
                  <a:pt x="422" y="555"/>
                </a:lnTo>
                <a:lnTo>
                  <a:pt x="426" y="555"/>
                </a:lnTo>
                <a:lnTo>
                  <a:pt x="426" y="554"/>
                </a:lnTo>
                <a:lnTo>
                  <a:pt x="421" y="553"/>
                </a:lnTo>
                <a:lnTo>
                  <a:pt x="421" y="552"/>
                </a:lnTo>
                <a:lnTo>
                  <a:pt x="424" y="550"/>
                </a:lnTo>
                <a:lnTo>
                  <a:pt x="425" y="553"/>
                </a:lnTo>
                <a:lnTo>
                  <a:pt x="428" y="550"/>
                </a:lnTo>
                <a:lnTo>
                  <a:pt x="433" y="548"/>
                </a:lnTo>
                <a:lnTo>
                  <a:pt x="436" y="549"/>
                </a:lnTo>
                <a:lnTo>
                  <a:pt x="436" y="552"/>
                </a:lnTo>
                <a:lnTo>
                  <a:pt x="436" y="555"/>
                </a:lnTo>
                <a:lnTo>
                  <a:pt x="439" y="559"/>
                </a:lnTo>
                <a:lnTo>
                  <a:pt x="443" y="562"/>
                </a:lnTo>
                <a:lnTo>
                  <a:pt x="446" y="562"/>
                </a:lnTo>
                <a:lnTo>
                  <a:pt x="448" y="563"/>
                </a:lnTo>
                <a:lnTo>
                  <a:pt x="451" y="567"/>
                </a:lnTo>
                <a:lnTo>
                  <a:pt x="456" y="568"/>
                </a:lnTo>
                <a:lnTo>
                  <a:pt x="458" y="567"/>
                </a:lnTo>
                <a:lnTo>
                  <a:pt x="459" y="568"/>
                </a:lnTo>
                <a:lnTo>
                  <a:pt x="462" y="571"/>
                </a:lnTo>
                <a:lnTo>
                  <a:pt x="469" y="575"/>
                </a:lnTo>
                <a:lnTo>
                  <a:pt x="471" y="577"/>
                </a:lnTo>
                <a:lnTo>
                  <a:pt x="473" y="583"/>
                </a:lnTo>
                <a:lnTo>
                  <a:pt x="476" y="584"/>
                </a:lnTo>
                <a:lnTo>
                  <a:pt x="478" y="584"/>
                </a:lnTo>
                <a:lnTo>
                  <a:pt x="481" y="583"/>
                </a:lnTo>
                <a:lnTo>
                  <a:pt x="484" y="583"/>
                </a:lnTo>
                <a:lnTo>
                  <a:pt x="491" y="585"/>
                </a:lnTo>
                <a:lnTo>
                  <a:pt x="492" y="588"/>
                </a:lnTo>
                <a:lnTo>
                  <a:pt x="495" y="588"/>
                </a:lnTo>
                <a:lnTo>
                  <a:pt x="510" y="582"/>
                </a:lnTo>
                <a:lnTo>
                  <a:pt x="515" y="578"/>
                </a:lnTo>
                <a:lnTo>
                  <a:pt x="521" y="575"/>
                </a:lnTo>
                <a:lnTo>
                  <a:pt x="529" y="574"/>
                </a:lnTo>
                <a:lnTo>
                  <a:pt x="531" y="575"/>
                </a:lnTo>
                <a:lnTo>
                  <a:pt x="532" y="575"/>
                </a:lnTo>
                <a:lnTo>
                  <a:pt x="538" y="574"/>
                </a:lnTo>
                <a:lnTo>
                  <a:pt x="541" y="571"/>
                </a:lnTo>
                <a:lnTo>
                  <a:pt x="543" y="570"/>
                </a:lnTo>
                <a:lnTo>
                  <a:pt x="550" y="569"/>
                </a:lnTo>
                <a:lnTo>
                  <a:pt x="557" y="568"/>
                </a:lnTo>
                <a:lnTo>
                  <a:pt x="559" y="566"/>
                </a:lnTo>
                <a:lnTo>
                  <a:pt x="560" y="563"/>
                </a:lnTo>
                <a:lnTo>
                  <a:pt x="559" y="562"/>
                </a:lnTo>
                <a:lnTo>
                  <a:pt x="557" y="563"/>
                </a:lnTo>
                <a:lnTo>
                  <a:pt x="556" y="561"/>
                </a:lnTo>
                <a:lnTo>
                  <a:pt x="556" y="560"/>
                </a:lnTo>
                <a:lnTo>
                  <a:pt x="560" y="561"/>
                </a:lnTo>
                <a:lnTo>
                  <a:pt x="563" y="566"/>
                </a:lnTo>
                <a:lnTo>
                  <a:pt x="565" y="564"/>
                </a:lnTo>
                <a:lnTo>
                  <a:pt x="567" y="564"/>
                </a:lnTo>
                <a:lnTo>
                  <a:pt x="570" y="567"/>
                </a:lnTo>
                <a:lnTo>
                  <a:pt x="571" y="568"/>
                </a:lnTo>
                <a:lnTo>
                  <a:pt x="573" y="568"/>
                </a:lnTo>
                <a:lnTo>
                  <a:pt x="578" y="564"/>
                </a:lnTo>
                <a:lnTo>
                  <a:pt x="587" y="562"/>
                </a:lnTo>
                <a:lnTo>
                  <a:pt x="592" y="562"/>
                </a:lnTo>
                <a:lnTo>
                  <a:pt x="595" y="563"/>
                </a:lnTo>
                <a:lnTo>
                  <a:pt x="600" y="563"/>
                </a:lnTo>
                <a:lnTo>
                  <a:pt x="598" y="561"/>
                </a:lnTo>
                <a:lnTo>
                  <a:pt x="598" y="560"/>
                </a:lnTo>
                <a:lnTo>
                  <a:pt x="598" y="559"/>
                </a:lnTo>
                <a:lnTo>
                  <a:pt x="600" y="557"/>
                </a:lnTo>
                <a:lnTo>
                  <a:pt x="600" y="560"/>
                </a:lnTo>
                <a:lnTo>
                  <a:pt x="601" y="560"/>
                </a:lnTo>
                <a:lnTo>
                  <a:pt x="601" y="560"/>
                </a:lnTo>
                <a:lnTo>
                  <a:pt x="608" y="554"/>
                </a:lnTo>
                <a:lnTo>
                  <a:pt x="605" y="552"/>
                </a:lnTo>
                <a:lnTo>
                  <a:pt x="604" y="550"/>
                </a:lnTo>
                <a:lnTo>
                  <a:pt x="604" y="549"/>
                </a:lnTo>
                <a:lnTo>
                  <a:pt x="608" y="549"/>
                </a:lnTo>
                <a:lnTo>
                  <a:pt x="609" y="550"/>
                </a:lnTo>
                <a:lnTo>
                  <a:pt x="609" y="553"/>
                </a:lnTo>
                <a:lnTo>
                  <a:pt x="611" y="554"/>
                </a:lnTo>
                <a:lnTo>
                  <a:pt x="612" y="553"/>
                </a:lnTo>
                <a:lnTo>
                  <a:pt x="612" y="552"/>
                </a:lnTo>
                <a:lnTo>
                  <a:pt x="617" y="547"/>
                </a:lnTo>
                <a:lnTo>
                  <a:pt x="616" y="545"/>
                </a:lnTo>
                <a:lnTo>
                  <a:pt x="614" y="542"/>
                </a:lnTo>
                <a:lnTo>
                  <a:pt x="612" y="540"/>
                </a:lnTo>
                <a:lnTo>
                  <a:pt x="611" y="539"/>
                </a:lnTo>
                <a:lnTo>
                  <a:pt x="608" y="539"/>
                </a:lnTo>
                <a:lnTo>
                  <a:pt x="608" y="537"/>
                </a:lnTo>
                <a:lnTo>
                  <a:pt x="605" y="537"/>
                </a:lnTo>
                <a:lnTo>
                  <a:pt x="605" y="537"/>
                </a:lnTo>
                <a:lnTo>
                  <a:pt x="605" y="538"/>
                </a:lnTo>
                <a:lnTo>
                  <a:pt x="603" y="538"/>
                </a:lnTo>
                <a:lnTo>
                  <a:pt x="603" y="537"/>
                </a:lnTo>
                <a:lnTo>
                  <a:pt x="608" y="534"/>
                </a:lnTo>
                <a:lnTo>
                  <a:pt x="607" y="533"/>
                </a:lnTo>
                <a:lnTo>
                  <a:pt x="602" y="532"/>
                </a:lnTo>
                <a:lnTo>
                  <a:pt x="597" y="531"/>
                </a:lnTo>
                <a:lnTo>
                  <a:pt x="596" y="531"/>
                </a:lnTo>
                <a:lnTo>
                  <a:pt x="592" y="537"/>
                </a:lnTo>
                <a:lnTo>
                  <a:pt x="590" y="539"/>
                </a:lnTo>
                <a:lnTo>
                  <a:pt x="588" y="539"/>
                </a:lnTo>
                <a:lnTo>
                  <a:pt x="587" y="537"/>
                </a:lnTo>
                <a:lnTo>
                  <a:pt x="586" y="535"/>
                </a:lnTo>
                <a:lnTo>
                  <a:pt x="579" y="531"/>
                </a:lnTo>
                <a:lnTo>
                  <a:pt x="579" y="530"/>
                </a:lnTo>
                <a:lnTo>
                  <a:pt x="581" y="530"/>
                </a:lnTo>
                <a:lnTo>
                  <a:pt x="582" y="530"/>
                </a:lnTo>
                <a:lnTo>
                  <a:pt x="583" y="531"/>
                </a:lnTo>
                <a:lnTo>
                  <a:pt x="586" y="531"/>
                </a:lnTo>
                <a:lnTo>
                  <a:pt x="588" y="524"/>
                </a:lnTo>
                <a:lnTo>
                  <a:pt x="587" y="523"/>
                </a:lnTo>
                <a:lnTo>
                  <a:pt x="586" y="522"/>
                </a:lnTo>
                <a:lnTo>
                  <a:pt x="582" y="523"/>
                </a:lnTo>
                <a:lnTo>
                  <a:pt x="581" y="520"/>
                </a:lnTo>
                <a:lnTo>
                  <a:pt x="578" y="517"/>
                </a:lnTo>
                <a:lnTo>
                  <a:pt x="574" y="517"/>
                </a:lnTo>
                <a:lnTo>
                  <a:pt x="573" y="520"/>
                </a:lnTo>
                <a:lnTo>
                  <a:pt x="572" y="520"/>
                </a:lnTo>
                <a:lnTo>
                  <a:pt x="571" y="519"/>
                </a:lnTo>
                <a:lnTo>
                  <a:pt x="567" y="517"/>
                </a:lnTo>
                <a:lnTo>
                  <a:pt x="566" y="515"/>
                </a:lnTo>
                <a:lnTo>
                  <a:pt x="566" y="512"/>
                </a:lnTo>
                <a:lnTo>
                  <a:pt x="565" y="512"/>
                </a:lnTo>
                <a:lnTo>
                  <a:pt x="563" y="511"/>
                </a:lnTo>
                <a:lnTo>
                  <a:pt x="560" y="512"/>
                </a:lnTo>
                <a:lnTo>
                  <a:pt x="558" y="512"/>
                </a:lnTo>
                <a:lnTo>
                  <a:pt x="553" y="511"/>
                </a:lnTo>
                <a:lnTo>
                  <a:pt x="553" y="506"/>
                </a:lnTo>
                <a:lnTo>
                  <a:pt x="550" y="505"/>
                </a:lnTo>
                <a:lnTo>
                  <a:pt x="546" y="506"/>
                </a:lnTo>
                <a:lnTo>
                  <a:pt x="546" y="505"/>
                </a:lnTo>
                <a:lnTo>
                  <a:pt x="544" y="501"/>
                </a:lnTo>
                <a:lnTo>
                  <a:pt x="538" y="497"/>
                </a:lnTo>
                <a:lnTo>
                  <a:pt x="537" y="494"/>
                </a:lnTo>
                <a:lnTo>
                  <a:pt x="534" y="488"/>
                </a:lnTo>
                <a:lnTo>
                  <a:pt x="532" y="481"/>
                </a:lnTo>
                <a:lnTo>
                  <a:pt x="531" y="479"/>
                </a:lnTo>
                <a:lnTo>
                  <a:pt x="528" y="476"/>
                </a:lnTo>
                <a:lnTo>
                  <a:pt x="528" y="474"/>
                </a:lnTo>
                <a:lnTo>
                  <a:pt x="528" y="473"/>
                </a:lnTo>
                <a:lnTo>
                  <a:pt x="527" y="473"/>
                </a:lnTo>
                <a:lnTo>
                  <a:pt x="521" y="472"/>
                </a:lnTo>
                <a:lnTo>
                  <a:pt x="521" y="468"/>
                </a:lnTo>
                <a:lnTo>
                  <a:pt x="520" y="466"/>
                </a:lnTo>
                <a:lnTo>
                  <a:pt x="520" y="465"/>
                </a:lnTo>
                <a:lnTo>
                  <a:pt x="523" y="464"/>
                </a:lnTo>
                <a:lnTo>
                  <a:pt x="525" y="465"/>
                </a:lnTo>
                <a:lnTo>
                  <a:pt x="527" y="462"/>
                </a:lnTo>
                <a:lnTo>
                  <a:pt x="527" y="459"/>
                </a:lnTo>
                <a:lnTo>
                  <a:pt x="532" y="457"/>
                </a:lnTo>
                <a:lnTo>
                  <a:pt x="532" y="457"/>
                </a:lnTo>
                <a:lnTo>
                  <a:pt x="531" y="456"/>
                </a:lnTo>
                <a:lnTo>
                  <a:pt x="530" y="456"/>
                </a:lnTo>
                <a:lnTo>
                  <a:pt x="532" y="453"/>
                </a:lnTo>
                <a:lnTo>
                  <a:pt x="535" y="451"/>
                </a:lnTo>
                <a:lnTo>
                  <a:pt x="541" y="449"/>
                </a:lnTo>
                <a:lnTo>
                  <a:pt x="543" y="447"/>
                </a:lnTo>
                <a:lnTo>
                  <a:pt x="549" y="450"/>
                </a:lnTo>
                <a:lnTo>
                  <a:pt x="550" y="447"/>
                </a:lnTo>
                <a:lnTo>
                  <a:pt x="550" y="446"/>
                </a:lnTo>
                <a:lnTo>
                  <a:pt x="551" y="446"/>
                </a:lnTo>
                <a:lnTo>
                  <a:pt x="551" y="449"/>
                </a:lnTo>
                <a:lnTo>
                  <a:pt x="551" y="450"/>
                </a:lnTo>
                <a:lnTo>
                  <a:pt x="553" y="450"/>
                </a:lnTo>
                <a:lnTo>
                  <a:pt x="554" y="444"/>
                </a:lnTo>
                <a:lnTo>
                  <a:pt x="556" y="442"/>
                </a:lnTo>
                <a:lnTo>
                  <a:pt x="558" y="439"/>
                </a:lnTo>
                <a:lnTo>
                  <a:pt x="559" y="438"/>
                </a:lnTo>
                <a:lnTo>
                  <a:pt x="563" y="439"/>
                </a:lnTo>
                <a:lnTo>
                  <a:pt x="570" y="439"/>
                </a:lnTo>
                <a:lnTo>
                  <a:pt x="574" y="440"/>
                </a:lnTo>
                <a:lnTo>
                  <a:pt x="576" y="442"/>
                </a:lnTo>
                <a:lnTo>
                  <a:pt x="579" y="443"/>
                </a:lnTo>
                <a:lnTo>
                  <a:pt x="581" y="445"/>
                </a:lnTo>
                <a:lnTo>
                  <a:pt x="579" y="450"/>
                </a:lnTo>
                <a:lnTo>
                  <a:pt x="580" y="452"/>
                </a:lnTo>
                <a:lnTo>
                  <a:pt x="583" y="456"/>
                </a:lnTo>
                <a:lnTo>
                  <a:pt x="585" y="457"/>
                </a:lnTo>
                <a:lnTo>
                  <a:pt x="593" y="457"/>
                </a:lnTo>
                <a:lnTo>
                  <a:pt x="595" y="456"/>
                </a:lnTo>
                <a:lnTo>
                  <a:pt x="600" y="450"/>
                </a:lnTo>
                <a:lnTo>
                  <a:pt x="601" y="451"/>
                </a:lnTo>
                <a:lnTo>
                  <a:pt x="605" y="452"/>
                </a:lnTo>
                <a:lnTo>
                  <a:pt x="610" y="453"/>
                </a:lnTo>
                <a:lnTo>
                  <a:pt x="622" y="456"/>
                </a:lnTo>
                <a:lnTo>
                  <a:pt x="623" y="456"/>
                </a:lnTo>
                <a:lnTo>
                  <a:pt x="626" y="452"/>
                </a:lnTo>
                <a:lnTo>
                  <a:pt x="631" y="452"/>
                </a:lnTo>
                <a:lnTo>
                  <a:pt x="631" y="453"/>
                </a:lnTo>
                <a:lnTo>
                  <a:pt x="636" y="452"/>
                </a:lnTo>
                <a:lnTo>
                  <a:pt x="638" y="451"/>
                </a:lnTo>
                <a:lnTo>
                  <a:pt x="647" y="445"/>
                </a:lnTo>
                <a:lnTo>
                  <a:pt x="653" y="444"/>
                </a:lnTo>
                <a:lnTo>
                  <a:pt x="658" y="444"/>
                </a:lnTo>
                <a:lnTo>
                  <a:pt x="663" y="438"/>
                </a:lnTo>
                <a:lnTo>
                  <a:pt x="668" y="437"/>
                </a:lnTo>
                <a:lnTo>
                  <a:pt x="674" y="435"/>
                </a:lnTo>
                <a:lnTo>
                  <a:pt x="700" y="429"/>
                </a:lnTo>
                <a:lnTo>
                  <a:pt x="715" y="422"/>
                </a:lnTo>
                <a:lnTo>
                  <a:pt x="725" y="415"/>
                </a:lnTo>
                <a:lnTo>
                  <a:pt x="727" y="413"/>
                </a:lnTo>
                <a:lnTo>
                  <a:pt x="733" y="403"/>
                </a:lnTo>
                <a:lnTo>
                  <a:pt x="733" y="403"/>
                </a:lnTo>
                <a:lnTo>
                  <a:pt x="734" y="399"/>
                </a:lnTo>
                <a:lnTo>
                  <a:pt x="733" y="396"/>
                </a:lnTo>
                <a:close/>
                <a:moveTo>
                  <a:pt x="426" y="576"/>
                </a:moveTo>
                <a:lnTo>
                  <a:pt x="422" y="576"/>
                </a:lnTo>
                <a:lnTo>
                  <a:pt x="417" y="571"/>
                </a:lnTo>
                <a:lnTo>
                  <a:pt x="414" y="571"/>
                </a:lnTo>
                <a:lnTo>
                  <a:pt x="413" y="571"/>
                </a:lnTo>
                <a:lnTo>
                  <a:pt x="414" y="571"/>
                </a:lnTo>
                <a:lnTo>
                  <a:pt x="413" y="570"/>
                </a:lnTo>
                <a:lnTo>
                  <a:pt x="412" y="571"/>
                </a:lnTo>
                <a:lnTo>
                  <a:pt x="411" y="574"/>
                </a:lnTo>
                <a:lnTo>
                  <a:pt x="412" y="575"/>
                </a:lnTo>
                <a:lnTo>
                  <a:pt x="412" y="576"/>
                </a:lnTo>
                <a:lnTo>
                  <a:pt x="413" y="577"/>
                </a:lnTo>
                <a:lnTo>
                  <a:pt x="413" y="578"/>
                </a:lnTo>
                <a:lnTo>
                  <a:pt x="414" y="581"/>
                </a:lnTo>
                <a:lnTo>
                  <a:pt x="415" y="581"/>
                </a:lnTo>
                <a:lnTo>
                  <a:pt x="419" y="584"/>
                </a:lnTo>
                <a:lnTo>
                  <a:pt x="425" y="586"/>
                </a:lnTo>
                <a:lnTo>
                  <a:pt x="428" y="583"/>
                </a:lnTo>
                <a:lnTo>
                  <a:pt x="431" y="582"/>
                </a:lnTo>
                <a:lnTo>
                  <a:pt x="431" y="578"/>
                </a:lnTo>
                <a:lnTo>
                  <a:pt x="429" y="577"/>
                </a:lnTo>
                <a:lnTo>
                  <a:pt x="426" y="576"/>
                </a:lnTo>
                <a:close/>
                <a:moveTo>
                  <a:pt x="633" y="541"/>
                </a:moveTo>
                <a:lnTo>
                  <a:pt x="634" y="541"/>
                </a:lnTo>
                <a:lnTo>
                  <a:pt x="634" y="545"/>
                </a:lnTo>
                <a:lnTo>
                  <a:pt x="633" y="545"/>
                </a:lnTo>
                <a:lnTo>
                  <a:pt x="633" y="542"/>
                </a:lnTo>
                <a:lnTo>
                  <a:pt x="631" y="542"/>
                </a:lnTo>
                <a:lnTo>
                  <a:pt x="631" y="540"/>
                </a:lnTo>
                <a:lnTo>
                  <a:pt x="630" y="540"/>
                </a:lnTo>
                <a:lnTo>
                  <a:pt x="630" y="541"/>
                </a:lnTo>
                <a:lnTo>
                  <a:pt x="627" y="540"/>
                </a:lnTo>
                <a:lnTo>
                  <a:pt x="626" y="541"/>
                </a:lnTo>
                <a:lnTo>
                  <a:pt x="625" y="539"/>
                </a:lnTo>
                <a:lnTo>
                  <a:pt x="624" y="539"/>
                </a:lnTo>
                <a:lnTo>
                  <a:pt x="624" y="538"/>
                </a:lnTo>
                <a:lnTo>
                  <a:pt x="624" y="537"/>
                </a:lnTo>
                <a:lnTo>
                  <a:pt x="622" y="537"/>
                </a:lnTo>
                <a:lnTo>
                  <a:pt x="622" y="537"/>
                </a:lnTo>
                <a:lnTo>
                  <a:pt x="618" y="537"/>
                </a:lnTo>
                <a:lnTo>
                  <a:pt x="615" y="535"/>
                </a:lnTo>
                <a:lnTo>
                  <a:pt x="614" y="535"/>
                </a:lnTo>
                <a:lnTo>
                  <a:pt x="616" y="538"/>
                </a:lnTo>
                <a:lnTo>
                  <a:pt x="614" y="538"/>
                </a:lnTo>
                <a:lnTo>
                  <a:pt x="614" y="539"/>
                </a:lnTo>
                <a:lnTo>
                  <a:pt x="616" y="541"/>
                </a:lnTo>
                <a:lnTo>
                  <a:pt x="616" y="542"/>
                </a:lnTo>
                <a:lnTo>
                  <a:pt x="618" y="545"/>
                </a:lnTo>
                <a:lnTo>
                  <a:pt x="618" y="546"/>
                </a:lnTo>
                <a:lnTo>
                  <a:pt x="619" y="546"/>
                </a:lnTo>
                <a:lnTo>
                  <a:pt x="617" y="550"/>
                </a:lnTo>
                <a:lnTo>
                  <a:pt x="617" y="552"/>
                </a:lnTo>
                <a:lnTo>
                  <a:pt x="618" y="552"/>
                </a:lnTo>
                <a:lnTo>
                  <a:pt x="619" y="550"/>
                </a:lnTo>
                <a:lnTo>
                  <a:pt x="620" y="549"/>
                </a:lnTo>
                <a:lnTo>
                  <a:pt x="622" y="549"/>
                </a:lnTo>
                <a:lnTo>
                  <a:pt x="624" y="547"/>
                </a:lnTo>
                <a:lnTo>
                  <a:pt x="631" y="547"/>
                </a:lnTo>
                <a:lnTo>
                  <a:pt x="632" y="547"/>
                </a:lnTo>
                <a:lnTo>
                  <a:pt x="634" y="546"/>
                </a:lnTo>
                <a:lnTo>
                  <a:pt x="638" y="544"/>
                </a:lnTo>
                <a:lnTo>
                  <a:pt x="636" y="544"/>
                </a:lnTo>
                <a:lnTo>
                  <a:pt x="636" y="541"/>
                </a:lnTo>
                <a:lnTo>
                  <a:pt x="633" y="541"/>
                </a:lnTo>
                <a:close/>
              </a:path>
            </a:pathLst>
          </a:custGeom>
          <a:solidFill>
            <a:srgbClr val="CCCCCC"/>
          </a:solidFill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77481428-82DE-48DE-96F9-3FCBB5A4CCDB}"/>
              </a:ext>
            </a:extLst>
          </p:cNvPr>
          <p:cNvSpPr>
            <a:spLocks noEditPoints="1"/>
          </p:cNvSpPr>
          <p:nvPr/>
        </p:nvSpPr>
        <p:spPr bwMode="auto">
          <a:xfrm>
            <a:off x="744688" y="3178243"/>
            <a:ext cx="3190036" cy="2138712"/>
          </a:xfrm>
          <a:custGeom>
            <a:avLst/>
            <a:gdLst>
              <a:gd name="T0" fmla="*/ 183 w 1150"/>
              <a:gd name="T1" fmla="*/ 647 h 771"/>
              <a:gd name="T2" fmla="*/ 173 w 1150"/>
              <a:gd name="T3" fmla="*/ 629 h 771"/>
              <a:gd name="T4" fmla="*/ 126 w 1150"/>
              <a:gd name="T5" fmla="*/ 618 h 771"/>
              <a:gd name="T6" fmla="*/ 166 w 1150"/>
              <a:gd name="T7" fmla="*/ 635 h 771"/>
              <a:gd name="T8" fmla="*/ 168 w 1150"/>
              <a:gd name="T9" fmla="*/ 619 h 771"/>
              <a:gd name="T10" fmla="*/ 154 w 1150"/>
              <a:gd name="T11" fmla="*/ 623 h 771"/>
              <a:gd name="T12" fmla="*/ 348 w 1150"/>
              <a:gd name="T13" fmla="*/ 521 h 771"/>
              <a:gd name="T14" fmla="*/ 307 w 1150"/>
              <a:gd name="T15" fmla="*/ 522 h 771"/>
              <a:gd name="T16" fmla="*/ 321 w 1150"/>
              <a:gd name="T17" fmla="*/ 478 h 771"/>
              <a:gd name="T18" fmla="*/ 315 w 1150"/>
              <a:gd name="T19" fmla="*/ 513 h 771"/>
              <a:gd name="T20" fmla="*/ 345 w 1150"/>
              <a:gd name="T21" fmla="*/ 442 h 771"/>
              <a:gd name="T22" fmla="*/ 331 w 1150"/>
              <a:gd name="T23" fmla="*/ 463 h 771"/>
              <a:gd name="T24" fmla="*/ 649 w 1150"/>
              <a:gd name="T25" fmla="*/ 342 h 771"/>
              <a:gd name="T26" fmla="*/ 777 w 1150"/>
              <a:gd name="T27" fmla="*/ 194 h 771"/>
              <a:gd name="T28" fmla="*/ 874 w 1150"/>
              <a:gd name="T29" fmla="*/ 85 h 771"/>
              <a:gd name="T30" fmla="*/ 919 w 1150"/>
              <a:gd name="T31" fmla="*/ 135 h 771"/>
              <a:gd name="T32" fmla="*/ 980 w 1150"/>
              <a:gd name="T33" fmla="*/ 162 h 771"/>
              <a:gd name="T34" fmla="*/ 989 w 1150"/>
              <a:gd name="T35" fmla="*/ 83 h 771"/>
              <a:gd name="T36" fmla="*/ 1022 w 1150"/>
              <a:gd name="T37" fmla="*/ 41 h 771"/>
              <a:gd name="T38" fmla="*/ 1036 w 1150"/>
              <a:gd name="T39" fmla="*/ 75 h 771"/>
              <a:gd name="T40" fmla="*/ 1089 w 1150"/>
              <a:gd name="T41" fmla="*/ 127 h 771"/>
              <a:gd name="T42" fmla="*/ 1072 w 1150"/>
              <a:gd name="T43" fmla="*/ 56 h 771"/>
              <a:gd name="T44" fmla="*/ 1061 w 1150"/>
              <a:gd name="T45" fmla="*/ 4 h 771"/>
              <a:gd name="T46" fmla="*/ 1138 w 1150"/>
              <a:gd name="T47" fmla="*/ 1 h 771"/>
              <a:gd name="T48" fmla="*/ 1128 w 1150"/>
              <a:gd name="T49" fmla="*/ 96 h 771"/>
              <a:gd name="T50" fmla="*/ 1130 w 1150"/>
              <a:gd name="T51" fmla="*/ 198 h 771"/>
              <a:gd name="T52" fmla="*/ 1132 w 1150"/>
              <a:gd name="T53" fmla="*/ 288 h 771"/>
              <a:gd name="T54" fmla="*/ 1086 w 1150"/>
              <a:gd name="T55" fmla="*/ 376 h 771"/>
              <a:gd name="T56" fmla="*/ 1042 w 1150"/>
              <a:gd name="T57" fmla="*/ 424 h 771"/>
              <a:gd name="T58" fmla="*/ 1043 w 1150"/>
              <a:gd name="T59" fmla="*/ 474 h 771"/>
              <a:gd name="T60" fmla="*/ 987 w 1150"/>
              <a:gd name="T61" fmla="*/ 512 h 771"/>
              <a:gd name="T62" fmla="*/ 999 w 1150"/>
              <a:gd name="T63" fmla="*/ 572 h 771"/>
              <a:gd name="T64" fmla="*/ 965 w 1150"/>
              <a:gd name="T65" fmla="*/ 620 h 771"/>
              <a:gd name="T66" fmla="*/ 885 w 1150"/>
              <a:gd name="T67" fmla="*/ 661 h 771"/>
              <a:gd name="T68" fmla="*/ 802 w 1150"/>
              <a:gd name="T69" fmla="*/ 678 h 771"/>
              <a:gd name="T70" fmla="*/ 721 w 1150"/>
              <a:gd name="T71" fmla="*/ 685 h 771"/>
              <a:gd name="T72" fmla="*/ 659 w 1150"/>
              <a:gd name="T73" fmla="*/ 646 h 771"/>
              <a:gd name="T74" fmla="*/ 586 w 1150"/>
              <a:gd name="T75" fmla="*/ 641 h 771"/>
              <a:gd name="T76" fmla="*/ 502 w 1150"/>
              <a:gd name="T77" fmla="*/ 673 h 771"/>
              <a:gd name="T78" fmla="*/ 437 w 1150"/>
              <a:gd name="T79" fmla="*/ 742 h 771"/>
              <a:gd name="T80" fmla="*/ 367 w 1150"/>
              <a:gd name="T81" fmla="*/ 740 h 771"/>
              <a:gd name="T82" fmla="*/ 236 w 1150"/>
              <a:gd name="T83" fmla="*/ 754 h 771"/>
              <a:gd name="T84" fmla="*/ 194 w 1150"/>
              <a:gd name="T85" fmla="*/ 771 h 771"/>
              <a:gd name="T86" fmla="*/ 132 w 1150"/>
              <a:gd name="T87" fmla="*/ 728 h 771"/>
              <a:gd name="T88" fmla="*/ 82 w 1150"/>
              <a:gd name="T89" fmla="*/ 689 h 771"/>
              <a:gd name="T90" fmla="*/ 15 w 1150"/>
              <a:gd name="T91" fmla="*/ 595 h 771"/>
              <a:gd name="T92" fmla="*/ 22 w 1150"/>
              <a:gd name="T93" fmla="*/ 554 h 771"/>
              <a:gd name="T94" fmla="*/ 65 w 1150"/>
              <a:gd name="T95" fmla="*/ 604 h 771"/>
              <a:gd name="T96" fmla="*/ 124 w 1150"/>
              <a:gd name="T97" fmla="*/ 612 h 771"/>
              <a:gd name="T98" fmla="*/ 154 w 1150"/>
              <a:gd name="T99" fmla="*/ 629 h 771"/>
              <a:gd name="T100" fmla="*/ 169 w 1150"/>
              <a:gd name="T101" fmla="*/ 647 h 771"/>
              <a:gd name="T102" fmla="*/ 183 w 1150"/>
              <a:gd name="T103" fmla="*/ 642 h 771"/>
              <a:gd name="T104" fmla="*/ 219 w 1150"/>
              <a:gd name="T105" fmla="*/ 667 h 771"/>
              <a:gd name="T106" fmla="*/ 247 w 1150"/>
              <a:gd name="T107" fmla="*/ 642 h 771"/>
              <a:gd name="T108" fmla="*/ 335 w 1150"/>
              <a:gd name="T109" fmla="*/ 683 h 771"/>
              <a:gd name="T110" fmla="*/ 277 w 1150"/>
              <a:gd name="T111" fmla="*/ 623 h 771"/>
              <a:gd name="T112" fmla="*/ 313 w 1150"/>
              <a:gd name="T113" fmla="*/ 623 h 771"/>
              <a:gd name="T114" fmla="*/ 306 w 1150"/>
              <a:gd name="T115" fmla="*/ 567 h 771"/>
              <a:gd name="T116" fmla="*/ 351 w 1150"/>
              <a:gd name="T117" fmla="*/ 529 h 771"/>
              <a:gd name="T118" fmla="*/ 340 w 1150"/>
              <a:gd name="T119" fmla="*/ 518 h 771"/>
              <a:gd name="T120" fmla="*/ 366 w 1150"/>
              <a:gd name="T121" fmla="*/ 492 h 771"/>
              <a:gd name="T122" fmla="*/ 380 w 1150"/>
              <a:gd name="T123" fmla="*/ 472 h 771"/>
              <a:gd name="T124" fmla="*/ 353 w 1150"/>
              <a:gd name="T125" fmla="*/ 441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50" h="771">
                <a:moveTo>
                  <a:pt x="178" y="626"/>
                </a:moveTo>
                <a:lnTo>
                  <a:pt x="182" y="627"/>
                </a:lnTo>
                <a:lnTo>
                  <a:pt x="184" y="630"/>
                </a:lnTo>
                <a:lnTo>
                  <a:pt x="185" y="634"/>
                </a:lnTo>
                <a:lnTo>
                  <a:pt x="187" y="637"/>
                </a:lnTo>
                <a:lnTo>
                  <a:pt x="185" y="640"/>
                </a:lnTo>
                <a:lnTo>
                  <a:pt x="185" y="641"/>
                </a:lnTo>
                <a:lnTo>
                  <a:pt x="184" y="641"/>
                </a:lnTo>
                <a:lnTo>
                  <a:pt x="180" y="639"/>
                </a:lnTo>
                <a:lnTo>
                  <a:pt x="178" y="639"/>
                </a:lnTo>
                <a:lnTo>
                  <a:pt x="175" y="642"/>
                </a:lnTo>
                <a:lnTo>
                  <a:pt x="175" y="644"/>
                </a:lnTo>
                <a:lnTo>
                  <a:pt x="175" y="645"/>
                </a:lnTo>
                <a:lnTo>
                  <a:pt x="176" y="647"/>
                </a:lnTo>
                <a:lnTo>
                  <a:pt x="177" y="647"/>
                </a:lnTo>
                <a:lnTo>
                  <a:pt x="178" y="646"/>
                </a:lnTo>
                <a:lnTo>
                  <a:pt x="178" y="644"/>
                </a:lnTo>
                <a:lnTo>
                  <a:pt x="181" y="642"/>
                </a:lnTo>
                <a:lnTo>
                  <a:pt x="181" y="644"/>
                </a:lnTo>
                <a:lnTo>
                  <a:pt x="180" y="646"/>
                </a:lnTo>
                <a:lnTo>
                  <a:pt x="180" y="647"/>
                </a:lnTo>
                <a:lnTo>
                  <a:pt x="181" y="647"/>
                </a:lnTo>
                <a:lnTo>
                  <a:pt x="183" y="647"/>
                </a:lnTo>
                <a:lnTo>
                  <a:pt x="183" y="648"/>
                </a:lnTo>
                <a:lnTo>
                  <a:pt x="180" y="649"/>
                </a:lnTo>
                <a:lnTo>
                  <a:pt x="178" y="648"/>
                </a:lnTo>
                <a:lnTo>
                  <a:pt x="177" y="648"/>
                </a:lnTo>
                <a:lnTo>
                  <a:pt x="175" y="649"/>
                </a:lnTo>
                <a:lnTo>
                  <a:pt x="174" y="648"/>
                </a:lnTo>
                <a:lnTo>
                  <a:pt x="173" y="649"/>
                </a:lnTo>
                <a:lnTo>
                  <a:pt x="172" y="649"/>
                </a:lnTo>
                <a:lnTo>
                  <a:pt x="170" y="649"/>
                </a:lnTo>
                <a:lnTo>
                  <a:pt x="169" y="647"/>
                </a:lnTo>
                <a:lnTo>
                  <a:pt x="168" y="647"/>
                </a:lnTo>
                <a:lnTo>
                  <a:pt x="166" y="644"/>
                </a:lnTo>
                <a:lnTo>
                  <a:pt x="166" y="640"/>
                </a:lnTo>
                <a:lnTo>
                  <a:pt x="167" y="639"/>
                </a:lnTo>
                <a:lnTo>
                  <a:pt x="168" y="641"/>
                </a:lnTo>
                <a:lnTo>
                  <a:pt x="169" y="640"/>
                </a:lnTo>
                <a:lnTo>
                  <a:pt x="170" y="639"/>
                </a:lnTo>
                <a:lnTo>
                  <a:pt x="169" y="637"/>
                </a:lnTo>
                <a:lnTo>
                  <a:pt x="173" y="637"/>
                </a:lnTo>
                <a:lnTo>
                  <a:pt x="174" y="634"/>
                </a:lnTo>
                <a:lnTo>
                  <a:pt x="174" y="633"/>
                </a:lnTo>
                <a:lnTo>
                  <a:pt x="173" y="630"/>
                </a:lnTo>
                <a:lnTo>
                  <a:pt x="173" y="629"/>
                </a:lnTo>
                <a:lnTo>
                  <a:pt x="175" y="627"/>
                </a:lnTo>
                <a:lnTo>
                  <a:pt x="178" y="626"/>
                </a:lnTo>
                <a:close/>
                <a:moveTo>
                  <a:pt x="136" y="612"/>
                </a:moveTo>
                <a:lnTo>
                  <a:pt x="137" y="612"/>
                </a:lnTo>
                <a:lnTo>
                  <a:pt x="138" y="613"/>
                </a:lnTo>
                <a:lnTo>
                  <a:pt x="139" y="612"/>
                </a:lnTo>
                <a:lnTo>
                  <a:pt x="140" y="612"/>
                </a:lnTo>
                <a:lnTo>
                  <a:pt x="140" y="615"/>
                </a:lnTo>
                <a:lnTo>
                  <a:pt x="139" y="616"/>
                </a:lnTo>
                <a:lnTo>
                  <a:pt x="139" y="617"/>
                </a:lnTo>
                <a:lnTo>
                  <a:pt x="141" y="620"/>
                </a:lnTo>
                <a:lnTo>
                  <a:pt x="144" y="622"/>
                </a:lnTo>
                <a:lnTo>
                  <a:pt x="143" y="623"/>
                </a:lnTo>
                <a:lnTo>
                  <a:pt x="140" y="626"/>
                </a:lnTo>
                <a:lnTo>
                  <a:pt x="138" y="627"/>
                </a:lnTo>
                <a:lnTo>
                  <a:pt x="136" y="627"/>
                </a:lnTo>
                <a:lnTo>
                  <a:pt x="134" y="626"/>
                </a:lnTo>
                <a:lnTo>
                  <a:pt x="134" y="625"/>
                </a:lnTo>
                <a:lnTo>
                  <a:pt x="134" y="624"/>
                </a:lnTo>
                <a:lnTo>
                  <a:pt x="133" y="623"/>
                </a:lnTo>
                <a:lnTo>
                  <a:pt x="133" y="620"/>
                </a:lnTo>
                <a:lnTo>
                  <a:pt x="132" y="619"/>
                </a:lnTo>
                <a:lnTo>
                  <a:pt x="126" y="618"/>
                </a:lnTo>
                <a:lnTo>
                  <a:pt x="125" y="617"/>
                </a:lnTo>
                <a:lnTo>
                  <a:pt x="125" y="616"/>
                </a:lnTo>
                <a:lnTo>
                  <a:pt x="126" y="613"/>
                </a:lnTo>
                <a:lnTo>
                  <a:pt x="136" y="612"/>
                </a:lnTo>
                <a:close/>
                <a:moveTo>
                  <a:pt x="181" y="604"/>
                </a:moveTo>
                <a:lnTo>
                  <a:pt x="182" y="604"/>
                </a:lnTo>
                <a:lnTo>
                  <a:pt x="183" y="606"/>
                </a:lnTo>
                <a:lnTo>
                  <a:pt x="185" y="610"/>
                </a:lnTo>
                <a:lnTo>
                  <a:pt x="182" y="610"/>
                </a:lnTo>
                <a:lnTo>
                  <a:pt x="180" y="612"/>
                </a:lnTo>
                <a:lnTo>
                  <a:pt x="178" y="617"/>
                </a:lnTo>
                <a:lnTo>
                  <a:pt x="180" y="619"/>
                </a:lnTo>
                <a:lnTo>
                  <a:pt x="178" y="619"/>
                </a:lnTo>
                <a:lnTo>
                  <a:pt x="176" y="620"/>
                </a:lnTo>
                <a:lnTo>
                  <a:pt x="176" y="622"/>
                </a:lnTo>
                <a:lnTo>
                  <a:pt x="177" y="623"/>
                </a:lnTo>
                <a:lnTo>
                  <a:pt x="180" y="624"/>
                </a:lnTo>
                <a:lnTo>
                  <a:pt x="175" y="625"/>
                </a:lnTo>
                <a:lnTo>
                  <a:pt x="172" y="629"/>
                </a:lnTo>
                <a:lnTo>
                  <a:pt x="172" y="631"/>
                </a:lnTo>
                <a:lnTo>
                  <a:pt x="173" y="634"/>
                </a:lnTo>
                <a:lnTo>
                  <a:pt x="173" y="634"/>
                </a:lnTo>
                <a:lnTo>
                  <a:pt x="166" y="635"/>
                </a:lnTo>
                <a:lnTo>
                  <a:pt x="163" y="638"/>
                </a:lnTo>
                <a:lnTo>
                  <a:pt x="163" y="637"/>
                </a:lnTo>
                <a:lnTo>
                  <a:pt x="163" y="635"/>
                </a:lnTo>
                <a:lnTo>
                  <a:pt x="161" y="634"/>
                </a:lnTo>
                <a:lnTo>
                  <a:pt x="161" y="634"/>
                </a:lnTo>
                <a:lnTo>
                  <a:pt x="160" y="635"/>
                </a:lnTo>
                <a:lnTo>
                  <a:pt x="159" y="635"/>
                </a:lnTo>
                <a:lnTo>
                  <a:pt x="159" y="633"/>
                </a:lnTo>
                <a:lnTo>
                  <a:pt x="159" y="632"/>
                </a:lnTo>
                <a:lnTo>
                  <a:pt x="158" y="633"/>
                </a:lnTo>
                <a:lnTo>
                  <a:pt x="155" y="632"/>
                </a:lnTo>
                <a:lnTo>
                  <a:pt x="154" y="627"/>
                </a:lnTo>
                <a:lnTo>
                  <a:pt x="153" y="624"/>
                </a:lnTo>
                <a:lnTo>
                  <a:pt x="155" y="623"/>
                </a:lnTo>
                <a:lnTo>
                  <a:pt x="156" y="623"/>
                </a:lnTo>
                <a:lnTo>
                  <a:pt x="158" y="623"/>
                </a:lnTo>
                <a:lnTo>
                  <a:pt x="158" y="622"/>
                </a:lnTo>
                <a:lnTo>
                  <a:pt x="156" y="619"/>
                </a:lnTo>
                <a:lnTo>
                  <a:pt x="156" y="616"/>
                </a:lnTo>
                <a:lnTo>
                  <a:pt x="160" y="615"/>
                </a:lnTo>
                <a:lnTo>
                  <a:pt x="163" y="616"/>
                </a:lnTo>
                <a:lnTo>
                  <a:pt x="166" y="618"/>
                </a:lnTo>
                <a:lnTo>
                  <a:pt x="168" y="619"/>
                </a:lnTo>
                <a:lnTo>
                  <a:pt x="166" y="617"/>
                </a:lnTo>
                <a:lnTo>
                  <a:pt x="167" y="616"/>
                </a:lnTo>
                <a:lnTo>
                  <a:pt x="169" y="612"/>
                </a:lnTo>
                <a:lnTo>
                  <a:pt x="169" y="609"/>
                </a:lnTo>
                <a:lnTo>
                  <a:pt x="173" y="608"/>
                </a:lnTo>
                <a:lnTo>
                  <a:pt x="175" y="608"/>
                </a:lnTo>
                <a:lnTo>
                  <a:pt x="176" y="610"/>
                </a:lnTo>
                <a:lnTo>
                  <a:pt x="178" y="610"/>
                </a:lnTo>
                <a:lnTo>
                  <a:pt x="181" y="608"/>
                </a:lnTo>
                <a:lnTo>
                  <a:pt x="180" y="605"/>
                </a:lnTo>
                <a:lnTo>
                  <a:pt x="181" y="604"/>
                </a:lnTo>
                <a:close/>
                <a:moveTo>
                  <a:pt x="150" y="594"/>
                </a:moveTo>
                <a:lnTo>
                  <a:pt x="152" y="596"/>
                </a:lnTo>
                <a:lnTo>
                  <a:pt x="150" y="598"/>
                </a:lnTo>
                <a:lnTo>
                  <a:pt x="150" y="600"/>
                </a:lnTo>
                <a:lnTo>
                  <a:pt x="152" y="602"/>
                </a:lnTo>
                <a:lnTo>
                  <a:pt x="153" y="603"/>
                </a:lnTo>
                <a:lnTo>
                  <a:pt x="153" y="610"/>
                </a:lnTo>
                <a:lnTo>
                  <a:pt x="156" y="613"/>
                </a:lnTo>
                <a:lnTo>
                  <a:pt x="156" y="618"/>
                </a:lnTo>
                <a:lnTo>
                  <a:pt x="158" y="622"/>
                </a:lnTo>
                <a:lnTo>
                  <a:pt x="156" y="623"/>
                </a:lnTo>
                <a:lnTo>
                  <a:pt x="154" y="623"/>
                </a:lnTo>
                <a:lnTo>
                  <a:pt x="154" y="624"/>
                </a:lnTo>
                <a:lnTo>
                  <a:pt x="152" y="624"/>
                </a:lnTo>
                <a:lnTo>
                  <a:pt x="151" y="619"/>
                </a:lnTo>
                <a:lnTo>
                  <a:pt x="151" y="613"/>
                </a:lnTo>
                <a:lnTo>
                  <a:pt x="150" y="611"/>
                </a:lnTo>
                <a:lnTo>
                  <a:pt x="148" y="611"/>
                </a:lnTo>
                <a:lnTo>
                  <a:pt x="146" y="611"/>
                </a:lnTo>
                <a:lnTo>
                  <a:pt x="145" y="609"/>
                </a:lnTo>
                <a:lnTo>
                  <a:pt x="143" y="608"/>
                </a:lnTo>
                <a:lnTo>
                  <a:pt x="144" y="605"/>
                </a:lnTo>
                <a:lnTo>
                  <a:pt x="146" y="604"/>
                </a:lnTo>
                <a:lnTo>
                  <a:pt x="146" y="603"/>
                </a:lnTo>
                <a:lnTo>
                  <a:pt x="146" y="602"/>
                </a:lnTo>
                <a:lnTo>
                  <a:pt x="146" y="600"/>
                </a:lnTo>
                <a:lnTo>
                  <a:pt x="148" y="597"/>
                </a:lnTo>
                <a:lnTo>
                  <a:pt x="147" y="597"/>
                </a:lnTo>
                <a:lnTo>
                  <a:pt x="148" y="595"/>
                </a:lnTo>
                <a:lnTo>
                  <a:pt x="150" y="594"/>
                </a:lnTo>
                <a:close/>
                <a:moveTo>
                  <a:pt x="342" y="521"/>
                </a:moveTo>
                <a:lnTo>
                  <a:pt x="342" y="518"/>
                </a:lnTo>
                <a:lnTo>
                  <a:pt x="345" y="517"/>
                </a:lnTo>
                <a:lnTo>
                  <a:pt x="345" y="520"/>
                </a:lnTo>
                <a:lnTo>
                  <a:pt x="348" y="521"/>
                </a:lnTo>
                <a:lnTo>
                  <a:pt x="350" y="522"/>
                </a:lnTo>
                <a:lnTo>
                  <a:pt x="348" y="524"/>
                </a:lnTo>
                <a:lnTo>
                  <a:pt x="346" y="524"/>
                </a:lnTo>
                <a:lnTo>
                  <a:pt x="345" y="523"/>
                </a:lnTo>
                <a:lnTo>
                  <a:pt x="344" y="522"/>
                </a:lnTo>
                <a:lnTo>
                  <a:pt x="343" y="523"/>
                </a:lnTo>
                <a:lnTo>
                  <a:pt x="343" y="523"/>
                </a:lnTo>
                <a:lnTo>
                  <a:pt x="343" y="527"/>
                </a:lnTo>
                <a:lnTo>
                  <a:pt x="340" y="528"/>
                </a:lnTo>
                <a:lnTo>
                  <a:pt x="337" y="530"/>
                </a:lnTo>
                <a:lnTo>
                  <a:pt x="336" y="531"/>
                </a:lnTo>
                <a:lnTo>
                  <a:pt x="337" y="535"/>
                </a:lnTo>
                <a:lnTo>
                  <a:pt x="336" y="536"/>
                </a:lnTo>
                <a:lnTo>
                  <a:pt x="336" y="536"/>
                </a:lnTo>
                <a:lnTo>
                  <a:pt x="333" y="536"/>
                </a:lnTo>
                <a:lnTo>
                  <a:pt x="329" y="532"/>
                </a:lnTo>
                <a:lnTo>
                  <a:pt x="320" y="530"/>
                </a:lnTo>
                <a:lnTo>
                  <a:pt x="316" y="531"/>
                </a:lnTo>
                <a:lnTo>
                  <a:pt x="313" y="530"/>
                </a:lnTo>
                <a:lnTo>
                  <a:pt x="308" y="532"/>
                </a:lnTo>
                <a:lnTo>
                  <a:pt x="304" y="529"/>
                </a:lnTo>
                <a:lnTo>
                  <a:pt x="305" y="523"/>
                </a:lnTo>
                <a:lnTo>
                  <a:pt x="307" y="522"/>
                </a:lnTo>
                <a:lnTo>
                  <a:pt x="312" y="518"/>
                </a:lnTo>
                <a:lnTo>
                  <a:pt x="313" y="515"/>
                </a:lnTo>
                <a:lnTo>
                  <a:pt x="314" y="514"/>
                </a:lnTo>
                <a:lnTo>
                  <a:pt x="315" y="515"/>
                </a:lnTo>
                <a:lnTo>
                  <a:pt x="317" y="518"/>
                </a:lnTo>
                <a:lnTo>
                  <a:pt x="320" y="522"/>
                </a:lnTo>
                <a:lnTo>
                  <a:pt x="323" y="523"/>
                </a:lnTo>
                <a:lnTo>
                  <a:pt x="327" y="522"/>
                </a:lnTo>
                <a:lnTo>
                  <a:pt x="327" y="521"/>
                </a:lnTo>
                <a:lnTo>
                  <a:pt x="328" y="517"/>
                </a:lnTo>
                <a:lnTo>
                  <a:pt x="328" y="510"/>
                </a:lnTo>
                <a:lnTo>
                  <a:pt x="326" y="507"/>
                </a:lnTo>
                <a:lnTo>
                  <a:pt x="327" y="506"/>
                </a:lnTo>
                <a:lnTo>
                  <a:pt x="330" y="507"/>
                </a:lnTo>
                <a:lnTo>
                  <a:pt x="335" y="509"/>
                </a:lnTo>
                <a:lnTo>
                  <a:pt x="337" y="512"/>
                </a:lnTo>
                <a:lnTo>
                  <a:pt x="340" y="516"/>
                </a:lnTo>
                <a:lnTo>
                  <a:pt x="338" y="520"/>
                </a:lnTo>
                <a:lnTo>
                  <a:pt x="340" y="521"/>
                </a:lnTo>
                <a:lnTo>
                  <a:pt x="342" y="521"/>
                </a:lnTo>
                <a:close/>
                <a:moveTo>
                  <a:pt x="320" y="477"/>
                </a:moveTo>
                <a:lnTo>
                  <a:pt x="321" y="477"/>
                </a:lnTo>
                <a:lnTo>
                  <a:pt x="321" y="478"/>
                </a:lnTo>
                <a:lnTo>
                  <a:pt x="319" y="481"/>
                </a:lnTo>
                <a:lnTo>
                  <a:pt x="319" y="483"/>
                </a:lnTo>
                <a:lnTo>
                  <a:pt x="321" y="480"/>
                </a:lnTo>
                <a:lnTo>
                  <a:pt x="328" y="484"/>
                </a:lnTo>
                <a:lnTo>
                  <a:pt x="335" y="485"/>
                </a:lnTo>
                <a:lnTo>
                  <a:pt x="335" y="486"/>
                </a:lnTo>
                <a:lnTo>
                  <a:pt x="335" y="487"/>
                </a:lnTo>
                <a:lnTo>
                  <a:pt x="331" y="490"/>
                </a:lnTo>
                <a:lnTo>
                  <a:pt x="330" y="492"/>
                </a:lnTo>
                <a:lnTo>
                  <a:pt x="330" y="493"/>
                </a:lnTo>
                <a:lnTo>
                  <a:pt x="333" y="494"/>
                </a:lnTo>
                <a:lnTo>
                  <a:pt x="334" y="496"/>
                </a:lnTo>
                <a:lnTo>
                  <a:pt x="330" y="498"/>
                </a:lnTo>
                <a:lnTo>
                  <a:pt x="330" y="500"/>
                </a:lnTo>
                <a:lnTo>
                  <a:pt x="326" y="506"/>
                </a:lnTo>
                <a:lnTo>
                  <a:pt x="326" y="514"/>
                </a:lnTo>
                <a:lnTo>
                  <a:pt x="327" y="520"/>
                </a:lnTo>
                <a:lnTo>
                  <a:pt x="324" y="521"/>
                </a:lnTo>
                <a:lnTo>
                  <a:pt x="322" y="522"/>
                </a:lnTo>
                <a:lnTo>
                  <a:pt x="321" y="522"/>
                </a:lnTo>
                <a:lnTo>
                  <a:pt x="319" y="517"/>
                </a:lnTo>
                <a:lnTo>
                  <a:pt x="316" y="514"/>
                </a:lnTo>
                <a:lnTo>
                  <a:pt x="315" y="513"/>
                </a:lnTo>
                <a:lnTo>
                  <a:pt x="313" y="513"/>
                </a:lnTo>
                <a:lnTo>
                  <a:pt x="309" y="515"/>
                </a:lnTo>
                <a:lnTo>
                  <a:pt x="308" y="513"/>
                </a:lnTo>
                <a:lnTo>
                  <a:pt x="309" y="505"/>
                </a:lnTo>
                <a:lnTo>
                  <a:pt x="308" y="498"/>
                </a:lnTo>
                <a:lnTo>
                  <a:pt x="308" y="491"/>
                </a:lnTo>
                <a:lnTo>
                  <a:pt x="311" y="485"/>
                </a:lnTo>
                <a:lnTo>
                  <a:pt x="314" y="480"/>
                </a:lnTo>
                <a:lnTo>
                  <a:pt x="319" y="478"/>
                </a:lnTo>
                <a:lnTo>
                  <a:pt x="319" y="477"/>
                </a:lnTo>
                <a:lnTo>
                  <a:pt x="320" y="477"/>
                </a:lnTo>
                <a:close/>
                <a:moveTo>
                  <a:pt x="348" y="425"/>
                </a:moveTo>
                <a:lnTo>
                  <a:pt x="345" y="418"/>
                </a:lnTo>
                <a:lnTo>
                  <a:pt x="349" y="415"/>
                </a:lnTo>
                <a:lnTo>
                  <a:pt x="350" y="417"/>
                </a:lnTo>
                <a:lnTo>
                  <a:pt x="348" y="425"/>
                </a:lnTo>
                <a:close/>
                <a:moveTo>
                  <a:pt x="336" y="408"/>
                </a:moveTo>
                <a:lnTo>
                  <a:pt x="338" y="411"/>
                </a:lnTo>
                <a:lnTo>
                  <a:pt x="342" y="419"/>
                </a:lnTo>
                <a:lnTo>
                  <a:pt x="345" y="421"/>
                </a:lnTo>
                <a:lnTo>
                  <a:pt x="346" y="424"/>
                </a:lnTo>
                <a:lnTo>
                  <a:pt x="344" y="430"/>
                </a:lnTo>
                <a:lnTo>
                  <a:pt x="345" y="442"/>
                </a:lnTo>
                <a:lnTo>
                  <a:pt x="345" y="448"/>
                </a:lnTo>
                <a:lnTo>
                  <a:pt x="344" y="452"/>
                </a:lnTo>
                <a:lnTo>
                  <a:pt x="345" y="462"/>
                </a:lnTo>
                <a:lnTo>
                  <a:pt x="344" y="468"/>
                </a:lnTo>
                <a:lnTo>
                  <a:pt x="348" y="472"/>
                </a:lnTo>
                <a:lnTo>
                  <a:pt x="349" y="483"/>
                </a:lnTo>
                <a:lnTo>
                  <a:pt x="350" y="485"/>
                </a:lnTo>
                <a:lnTo>
                  <a:pt x="352" y="487"/>
                </a:lnTo>
                <a:lnTo>
                  <a:pt x="352" y="488"/>
                </a:lnTo>
                <a:lnTo>
                  <a:pt x="351" y="490"/>
                </a:lnTo>
                <a:lnTo>
                  <a:pt x="350" y="490"/>
                </a:lnTo>
                <a:lnTo>
                  <a:pt x="348" y="488"/>
                </a:lnTo>
                <a:lnTo>
                  <a:pt x="344" y="490"/>
                </a:lnTo>
                <a:lnTo>
                  <a:pt x="343" y="491"/>
                </a:lnTo>
                <a:lnTo>
                  <a:pt x="343" y="493"/>
                </a:lnTo>
                <a:lnTo>
                  <a:pt x="342" y="494"/>
                </a:lnTo>
                <a:lnTo>
                  <a:pt x="338" y="490"/>
                </a:lnTo>
                <a:lnTo>
                  <a:pt x="338" y="486"/>
                </a:lnTo>
                <a:lnTo>
                  <a:pt x="337" y="483"/>
                </a:lnTo>
                <a:lnTo>
                  <a:pt x="335" y="480"/>
                </a:lnTo>
                <a:lnTo>
                  <a:pt x="330" y="478"/>
                </a:lnTo>
                <a:lnTo>
                  <a:pt x="330" y="472"/>
                </a:lnTo>
                <a:lnTo>
                  <a:pt x="331" y="463"/>
                </a:lnTo>
                <a:lnTo>
                  <a:pt x="326" y="439"/>
                </a:lnTo>
                <a:lnTo>
                  <a:pt x="326" y="427"/>
                </a:lnTo>
                <a:lnTo>
                  <a:pt x="328" y="419"/>
                </a:lnTo>
                <a:lnTo>
                  <a:pt x="329" y="415"/>
                </a:lnTo>
                <a:lnTo>
                  <a:pt x="333" y="411"/>
                </a:lnTo>
                <a:lnTo>
                  <a:pt x="335" y="410"/>
                </a:lnTo>
                <a:lnTo>
                  <a:pt x="336" y="408"/>
                </a:lnTo>
                <a:close/>
                <a:moveTo>
                  <a:pt x="439" y="396"/>
                </a:moveTo>
                <a:lnTo>
                  <a:pt x="460" y="392"/>
                </a:lnTo>
                <a:lnTo>
                  <a:pt x="490" y="386"/>
                </a:lnTo>
                <a:lnTo>
                  <a:pt x="512" y="380"/>
                </a:lnTo>
                <a:lnTo>
                  <a:pt x="555" y="370"/>
                </a:lnTo>
                <a:lnTo>
                  <a:pt x="567" y="368"/>
                </a:lnTo>
                <a:lnTo>
                  <a:pt x="569" y="369"/>
                </a:lnTo>
                <a:lnTo>
                  <a:pt x="571" y="369"/>
                </a:lnTo>
                <a:lnTo>
                  <a:pt x="574" y="367"/>
                </a:lnTo>
                <a:lnTo>
                  <a:pt x="577" y="366"/>
                </a:lnTo>
                <a:lnTo>
                  <a:pt x="587" y="362"/>
                </a:lnTo>
                <a:lnTo>
                  <a:pt x="601" y="359"/>
                </a:lnTo>
                <a:lnTo>
                  <a:pt x="623" y="354"/>
                </a:lnTo>
                <a:lnTo>
                  <a:pt x="633" y="352"/>
                </a:lnTo>
                <a:lnTo>
                  <a:pt x="643" y="346"/>
                </a:lnTo>
                <a:lnTo>
                  <a:pt x="649" y="342"/>
                </a:lnTo>
                <a:lnTo>
                  <a:pt x="652" y="339"/>
                </a:lnTo>
                <a:lnTo>
                  <a:pt x="656" y="335"/>
                </a:lnTo>
                <a:lnTo>
                  <a:pt x="662" y="327"/>
                </a:lnTo>
                <a:lnTo>
                  <a:pt x="662" y="326"/>
                </a:lnTo>
                <a:lnTo>
                  <a:pt x="658" y="323"/>
                </a:lnTo>
                <a:lnTo>
                  <a:pt x="663" y="318"/>
                </a:lnTo>
                <a:lnTo>
                  <a:pt x="672" y="312"/>
                </a:lnTo>
                <a:lnTo>
                  <a:pt x="677" y="308"/>
                </a:lnTo>
                <a:lnTo>
                  <a:pt x="684" y="295"/>
                </a:lnTo>
                <a:lnTo>
                  <a:pt x="692" y="289"/>
                </a:lnTo>
                <a:lnTo>
                  <a:pt x="701" y="280"/>
                </a:lnTo>
                <a:lnTo>
                  <a:pt x="704" y="275"/>
                </a:lnTo>
                <a:lnTo>
                  <a:pt x="702" y="273"/>
                </a:lnTo>
                <a:lnTo>
                  <a:pt x="704" y="269"/>
                </a:lnTo>
                <a:lnTo>
                  <a:pt x="717" y="257"/>
                </a:lnTo>
                <a:lnTo>
                  <a:pt x="725" y="243"/>
                </a:lnTo>
                <a:lnTo>
                  <a:pt x="728" y="239"/>
                </a:lnTo>
                <a:lnTo>
                  <a:pt x="726" y="235"/>
                </a:lnTo>
                <a:lnTo>
                  <a:pt x="729" y="231"/>
                </a:lnTo>
                <a:lnTo>
                  <a:pt x="735" y="228"/>
                </a:lnTo>
                <a:lnTo>
                  <a:pt x="751" y="217"/>
                </a:lnTo>
                <a:lnTo>
                  <a:pt x="773" y="199"/>
                </a:lnTo>
                <a:lnTo>
                  <a:pt x="777" y="194"/>
                </a:lnTo>
                <a:lnTo>
                  <a:pt x="790" y="181"/>
                </a:lnTo>
                <a:lnTo>
                  <a:pt x="794" y="176"/>
                </a:lnTo>
                <a:lnTo>
                  <a:pt x="801" y="164"/>
                </a:lnTo>
                <a:lnTo>
                  <a:pt x="808" y="156"/>
                </a:lnTo>
                <a:lnTo>
                  <a:pt x="820" y="140"/>
                </a:lnTo>
                <a:lnTo>
                  <a:pt x="825" y="133"/>
                </a:lnTo>
                <a:lnTo>
                  <a:pt x="827" y="126"/>
                </a:lnTo>
                <a:lnTo>
                  <a:pt x="830" y="121"/>
                </a:lnTo>
                <a:lnTo>
                  <a:pt x="827" y="120"/>
                </a:lnTo>
                <a:lnTo>
                  <a:pt x="827" y="119"/>
                </a:lnTo>
                <a:lnTo>
                  <a:pt x="832" y="113"/>
                </a:lnTo>
                <a:lnTo>
                  <a:pt x="834" y="104"/>
                </a:lnTo>
                <a:lnTo>
                  <a:pt x="834" y="98"/>
                </a:lnTo>
                <a:lnTo>
                  <a:pt x="833" y="93"/>
                </a:lnTo>
                <a:lnTo>
                  <a:pt x="828" y="78"/>
                </a:lnTo>
                <a:lnTo>
                  <a:pt x="832" y="76"/>
                </a:lnTo>
                <a:lnTo>
                  <a:pt x="849" y="77"/>
                </a:lnTo>
                <a:lnTo>
                  <a:pt x="858" y="77"/>
                </a:lnTo>
                <a:lnTo>
                  <a:pt x="864" y="78"/>
                </a:lnTo>
                <a:lnTo>
                  <a:pt x="864" y="78"/>
                </a:lnTo>
                <a:lnTo>
                  <a:pt x="867" y="80"/>
                </a:lnTo>
                <a:lnTo>
                  <a:pt x="871" y="85"/>
                </a:lnTo>
                <a:lnTo>
                  <a:pt x="874" y="85"/>
                </a:lnTo>
                <a:lnTo>
                  <a:pt x="875" y="85"/>
                </a:lnTo>
                <a:lnTo>
                  <a:pt x="875" y="85"/>
                </a:lnTo>
                <a:lnTo>
                  <a:pt x="879" y="88"/>
                </a:lnTo>
                <a:lnTo>
                  <a:pt x="879" y="88"/>
                </a:lnTo>
                <a:lnTo>
                  <a:pt x="884" y="95"/>
                </a:lnTo>
                <a:lnTo>
                  <a:pt x="892" y="108"/>
                </a:lnTo>
                <a:lnTo>
                  <a:pt x="892" y="117"/>
                </a:lnTo>
                <a:lnTo>
                  <a:pt x="892" y="118"/>
                </a:lnTo>
                <a:lnTo>
                  <a:pt x="896" y="120"/>
                </a:lnTo>
                <a:lnTo>
                  <a:pt x="896" y="121"/>
                </a:lnTo>
                <a:lnTo>
                  <a:pt x="893" y="129"/>
                </a:lnTo>
                <a:lnTo>
                  <a:pt x="894" y="135"/>
                </a:lnTo>
                <a:lnTo>
                  <a:pt x="896" y="136"/>
                </a:lnTo>
                <a:lnTo>
                  <a:pt x="900" y="137"/>
                </a:lnTo>
                <a:lnTo>
                  <a:pt x="901" y="136"/>
                </a:lnTo>
                <a:lnTo>
                  <a:pt x="904" y="135"/>
                </a:lnTo>
                <a:lnTo>
                  <a:pt x="905" y="135"/>
                </a:lnTo>
                <a:lnTo>
                  <a:pt x="912" y="136"/>
                </a:lnTo>
                <a:lnTo>
                  <a:pt x="913" y="136"/>
                </a:lnTo>
                <a:lnTo>
                  <a:pt x="915" y="133"/>
                </a:lnTo>
                <a:lnTo>
                  <a:pt x="916" y="133"/>
                </a:lnTo>
                <a:lnTo>
                  <a:pt x="918" y="133"/>
                </a:lnTo>
                <a:lnTo>
                  <a:pt x="919" y="135"/>
                </a:lnTo>
                <a:lnTo>
                  <a:pt x="920" y="140"/>
                </a:lnTo>
                <a:lnTo>
                  <a:pt x="920" y="143"/>
                </a:lnTo>
                <a:lnTo>
                  <a:pt x="923" y="150"/>
                </a:lnTo>
                <a:lnTo>
                  <a:pt x="928" y="157"/>
                </a:lnTo>
                <a:lnTo>
                  <a:pt x="935" y="158"/>
                </a:lnTo>
                <a:lnTo>
                  <a:pt x="937" y="161"/>
                </a:lnTo>
                <a:lnTo>
                  <a:pt x="938" y="164"/>
                </a:lnTo>
                <a:lnTo>
                  <a:pt x="943" y="171"/>
                </a:lnTo>
                <a:lnTo>
                  <a:pt x="948" y="173"/>
                </a:lnTo>
                <a:lnTo>
                  <a:pt x="953" y="175"/>
                </a:lnTo>
                <a:lnTo>
                  <a:pt x="955" y="177"/>
                </a:lnTo>
                <a:lnTo>
                  <a:pt x="951" y="180"/>
                </a:lnTo>
                <a:lnTo>
                  <a:pt x="951" y="180"/>
                </a:lnTo>
                <a:lnTo>
                  <a:pt x="951" y="181"/>
                </a:lnTo>
                <a:lnTo>
                  <a:pt x="951" y="181"/>
                </a:lnTo>
                <a:lnTo>
                  <a:pt x="953" y="183"/>
                </a:lnTo>
                <a:lnTo>
                  <a:pt x="953" y="183"/>
                </a:lnTo>
                <a:lnTo>
                  <a:pt x="962" y="180"/>
                </a:lnTo>
                <a:lnTo>
                  <a:pt x="962" y="180"/>
                </a:lnTo>
                <a:lnTo>
                  <a:pt x="970" y="175"/>
                </a:lnTo>
                <a:lnTo>
                  <a:pt x="974" y="171"/>
                </a:lnTo>
                <a:lnTo>
                  <a:pt x="978" y="166"/>
                </a:lnTo>
                <a:lnTo>
                  <a:pt x="980" y="162"/>
                </a:lnTo>
                <a:lnTo>
                  <a:pt x="987" y="157"/>
                </a:lnTo>
                <a:lnTo>
                  <a:pt x="988" y="156"/>
                </a:lnTo>
                <a:lnTo>
                  <a:pt x="988" y="155"/>
                </a:lnTo>
                <a:lnTo>
                  <a:pt x="984" y="155"/>
                </a:lnTo>
                <a:lnTo>
                  <a:pt x="984" y="155"/>
                </a:lnTo>
                <a:lnTo>
                  <a:pt x="985" y="153"/>
                </a:lnTo>
                <a:lnTo>
                  <a:pt x="987" y="150"/>
                </a:lnTo>
                <a:lnTo>
                  <a:pt x="994" y="140"/>
                </a:lnTo>
                <a:lnTo>
                  <a:pt x="995" y="134"/>
                </a:lnTo>
                <a:lnTo>
                  <a:pt x="995" y="133"/>
                </a:lnTo>
                <a:lnTo>
                  <a:pt x="991" y="137"/>
                </a:lnTo>
                <a:lnTo>
                  <a:pt x="989" y="137"/>
                </a:lnTo>
                <a:lnTo>
                  <a:pt x="988" y="136"/>
                </a:lnTo>
                <a:lnTo>
                  <a:pt x="989" y="134"/>
                </a:lnTo>
                <a:lnTo>
                  <a:pt x="995" y="127"/>
                </a:lnTo>
                <a:lnTo>
                  <a:pt x="1000" y="117"/>
                </a:lnTo>
                <a:lnTo>
                  <a:pt x="1001" y="107"/>
                </a:lnTo>
                <a:lnTo>
                  <a:pt x="1000" y="107"/>
                </a:lnTo>
                <a:lnTo>
                  <a:pt x="993" y="106"/>
                </a:lnTo>
                <a:lnTo>
                  <a:pt x="992" y="104"/>
                </a:lnTo>
                <a:lnTo>
                  <a:pt x="989" y="102"/>
                </a:lnTo>
                <a:lnTo>
                  <a:pt x="988" y="90"/>
                </a:lnTo>
                <a:lnTo>
                  <a:pt x="989" y="83"/>
                </a:lnTo>
                <a:lnTo>
                  <a:pt x="987" y="66"/>
                </a:lnTo>
                <a:lnTo>
                  <a:pt x="986" y="61"/>
                </a:lnTo>
                <a:lnTo>
                  <a:pt x="982" y="54"/>
                </a:lnTo>
                <a:lnTo>
                  <a:pt x="982" y="51"/>
                </a:lnTo>
                <a:lnTo>
                  <a:pt x="984" y="47"/>
                </a:lnTo>
                <a:lnTo>
                  <a:pt x="984" y="46"/>
                </a:lnTo>
                <a:lnTo>
                  <a:pt x="986" y="46"/>
                </a:lnTo>
                <a:lnTo>
                  <a:pt x="991" y="45"/>
                </a:lnTo>
                <a:lnTo>
                  <a:pt x="993" y="44"/>
                </a:lnTo>
                <a:lnTo>
                  <a:pt x="996" y="37"/>
                </a:lnTo>
                <a:lnTo>
                  <a:pt x="999" y="34"/>
                </a:lnTo>
                <a:lnTo>
                  <a:pt x="1004" y="33"/>
                </a:lnTo>
                <a:lnTo>
                  <a:pt x="1015" y="32"/>
                </a:lnTo>
                <a:lnTo>
                  <a:pt x="1017" y="31"/>
                </a:lnTo>
                <a:lnTo>
                  <a:pt x="1023" y="19"/>
                </a:lnTo>
                <a:lnTo>
                  <a:pt x="1023" y="19"/>
                </a:lnTo>
                <a:lnTo>
                  <a:pt x="1026" y="18"/>
                </a:lnTo>
                <a:lnTo>
                  <a:pt x="1026" y="22"/>
                </a:lnTo>
                <a:lnTo>
                  <a:pt x="1028" y="23"/>
                </a:lnTo>
                <a:lnTo>
                  <a:pt x="1023" y="29"/>
                </a:lnTo>
                <a:lnTo>
                  <a:pt x="1021" y="36"/>
                </a:lnTo>
                <a:lnTo>
                  <a:pt x="1021" y="40"/>
                </a:lnTo>
                <a:lnTo>
                  <a:pt x="1022" y="41"/>
                </a:lnTo>
                <a:lnTo>
                  <a:pt x="1023" y="41"/>
                </a:lnTo>
                <a:lnTo>
                  <a:pt x="1024" y="30"/>
                </a:lnTo>
                <a:lnTo>
                  <a:pt x="1025" y="26"/>
                </a:lnTo>
                <a:lnTo>
                  <a:pt x="1026" y="26"/>
                </a:lnTo>
                <a:lnTo>
                  <a:pt x="1028" y="27"/>
                </a:lnTo>
                <a:lnTo>
                  <a:pt x="1026" y="30"/>
                </a:lnTo>
                <a:lnTo>
                  <a:pt x="1026" y="32"/>
                </a:lnTo>
                <a:lnTo>
                  <a:pt x="1029" y="36"/>
                </a:lnTo>
                <a:lnTo>
                  <a:pt x="1031" y="37"/>
                </a:lnTo>
                <a:lnTo>
                  <a:pt x="1031" y="38"/>
                </a:lnTo>
                <a:lnTo>
                  <a:pt x="1031" y="38"/>
                </a:lnTo>
                <a:lnTo>
                  <a:pt x="1029" y="45"/>
                </a:lnTo>
                <a:lnTo>
                  <a:pt x="1031" y="51"/>
                </a:lnTo>
                <a:lnTo>
                  <a:pt x="1030" y="54"/>
                </a:lnTo>
                <a:lnTo>
                  <a:pt x="1030" y="54"/>
                </a:lnTo>
                <a:lnTo>
                  <a:pt x="1030" y="55"/>
                </a:lnTo>
                <a:lnTo>
                  <a:pt x="1030" y="55"/>
                </a:lnTo>
                <a:lnTo>
                  <a:pt x="1031" y="59"/>
                </a:lnTo>
                <a:lnTo>
                  <a:pt x="1032" y="63"/>
                </a:lnTo>
                <a:lnTo>
                  <a:pt x="1032" y="64"/>
                </a:lnTo>
                <a:lnTo>
                  <a:pt x="1032" y="68"/>
                </a:lnTo>
                <a:lnTo>
                  <a:pt x="1033" y="71"/>
                </a:lnTo>
                <a:lnTo>
                  <a:pt x="1036" y="75"/>
                </a:lnTo>
                <a:lnTo>
                  <a:pt x="1043" y="95"/>
                </a:lnTo>
                <a:lnTo>
                  <a:pt x="1042" y="100"/>
                </a:lnTo>
                <a:lnTo>
                  <a:pt x="1043" y="107"/>
                </a:lnTo>
                <a:lnTo>
                  <a:pt x="1043" y="111"/>
                </a:lnTo>
                <a:lnTo>
                  <a:pt x="1043" y="112"/>
                </a:lnTo>
                <a:lnTo>
                  <a:pt x="1045" y="114"/>
                </a:lnTo>
                <a:lnTo>
                  <a:pt x="1047" y="114"/>
                </a:lnTo>
                <a:lnTo>
                  <a:pt x="1048" y="113"/>
                </a:lnTo>
                <a:lnTo>
                  <a:pt x="1048" y="113"/>
                </a:lnTo>
                <a:lnTo>
                  <a:pt x="1051" y="113"/>
                </a:lnTo>
                <a:lnTo>
                  <a:pt x="1051" y="113"/>
                </a:lnTo>
                <a:lnTo>
                  <a:pt x="1061" y="117"/>
                </a:lnTo>
                <a:lnTo>
                  <a:pt x="1068" y="117"/>
                </a:lnTo>
                <a:lnTo>
                  <a:pt x="1069" y="117"/>
                </a:lnTo>
                <a:lnTo>
                  <a:pt x="1070" y="122"/>
                </a:lnTo>
                <a:lnTo>
                  <a:pt x="1076" y="121"/>
                </a:lnTo>
                <a:lnTo>
                  <a:pt x="1079" y="122"/>
                </a:lnTo>
                <a:lnTo>
                  <a:pt x="1080" y="124"/>
                </a:lnTo>
                <a:lnTo>
                  <a:pt x="1081" y="126"/>
                </a:lnTo>
                <a:lnTo>
                  <a:pt x="1083" y="128"/>
                </a:lnTo>
                <a:lnTo>
                  <a:pt x="1086" y="128"/>
                </a:lnTo>
                <a:lnTo>
                  <a:pt x="1087" y="128"/>
                </a:lnTo>
                <a:lnTo>
                  <a:pt x="1089" y="127"/>
                </a:lnTo>
                <a:lnTo>
                  <a:pt x="1091" y="124"/>
                </a:lnTo>
                <a:lnTo>
                  <a:pt x="1091" y="121"/>
                </a:lnTo>
                <a:lnTo>
                  <a:pt x="1089" y="118"/>
                </a:lnTo>
                <a:lnTo>
                  <a:pt x="1087" y="114"/>
                </a:lnTo>
                <a:lnTo>
                  <a:pt x="1081" y="108"/>
                </a:lnTo>
                <a:lnTo>
                  <a:pt x="1077" y="105"/>
                </a:lnTo>
                <a:lnTo>
                  <a:pt x="1076" y="103"/>
                </a:lnTo>
                <a:lnTo>
                  <a:pt x="1075" y="100"/>
                </a:lnTo>
                <a:lnTo>
                  <a:pt x="1076" y="97"/>
                </a:lnTo>
                <a:lnTo>
                  <a:pt x="1075" y="95"/>
                </a:lnTo>
                <a:lnTo>
                  <a:pt x="1075" y="90"/>
                </a:lnTo>
                <a:lnTo>
                  <a:pt x="1074" y="89"/>
                </a:lnTo>
                <a:lnTo>
                  <a:pt x="1074" y="84"/>
                </a:lnTo>
                <a:lnTo>
                  <a:pt x="1074" y="82"/>
                </a:lnTo>
                <a:lnTo>
                  <a:pt x="1076" y="78"/>
                </a:lnTo>
                <a:lnTo>
                  <a:pt x="1077" y="75"/>
                </a:lnTo>
                <a:lnTo>
                  <a:pt x="1077" y="73"/>
                </a:lnTo>
                <a:lnTo>
                  <a:pt x="1076" y="67"/>
                </a:lnTo>
                <a:lnTo>
                  <a:pt x="1073" y="64"/>
                </a:lnTo>
                <a:lnTo>
                  <a:pt x="1072" y="63"/>
                </a:lnTo>
                <a:lnTo>
                  <a:pt x="1073" y="61"/>
                </a:lnTo>
                <a:lnTo>
                  <a:pt x="1073" y="59"/>
                </a:lnTo>
                <a:lnTo>
                  <a:pt x="1072" y="56"/>
                </a:lnTo>
                <a:lnTo>
                  <a:pt x="1070" y="54"/>
                </a:lnTo>
                <a:lnTo>
                  <a:pt x="1072" y="51"/>
                </a:lnTo>
                <a:lnTo>
                  <a:pt x="1072" y="48"/>
                </a:lnTo>
                <a:lnTo>
                  <a:pt x="1070" y="46"/>
                </a:lnTo>
                <a:lnTo>
                  <a:pt x="1067" y="44"/>
                </a:lnTo>
                <a:lnTo>
                  <a:pt x="1067" y="42"/>
                </a:lnTo>
                <a:lnTo>
                  <a:pt x="1068" y="36"/>
                </a:lnTo>
                <a:lnTo>
                  <a:pt x="1066" y="33"/>
                </a:lnTo>
                <a:lnTo>
                  <a:pt x="1060" y="29"/>
                </a:lnTo>
                <a:lnTo>
                  <a:pt x="1060" y="29"/>
                </a:lnTo>
                <a:lnTo>
                  <a:pt x="1057" y="26"/>
                </a:lnTo>
                <a:lnTo>
                  <a:pt x="1057" y="26"/>
                </a:lnTo>
                <a:lnTo>
                  <a:pt x="1058" y="24"/>
                </a:lnTo>
                <a:lnTo>
                  <a:pt x="1054" y="24"/>
                </a:lnTo>
                <a:lnTo>
                  <a:pt x="1052" y="20"/>
                </a:lnTo>
                <a:lnTo>
                  <a:pt x="1051" y="17"/>
                </a:lnTo>
                <a:lnTo>
                  <a:pt x="1051" y="17"/>
                </a:lnTo>
                <a:lnTo>
                  <a:pt x="1050" y="17"/>
                </a:lnTo>
                <a:lnTo>
                  <a:pt x="1050" y="16"/>
                </a:lnTo>
                <a:lnTo>
                  <a:pt x="1059" y="12"/>
                </a:lnTo>
                <a:lnTo>
                  <a:pt x="1060" y="10"/>
                </a:lnTo>
                <a:lnTo>
                  <a:pt x="1059" y="5"/>
                </a:lnTo>
                <a:lnTo>
                  <a:pt x="1061" y="4"/>
                </a:lnTo>
                <a:lnTo>
                  <a:pt x="1065" y="4"/>
                </a:lnTo>
                <a:lnTo>
                  <a:pt x="1066" y="5"/>
                </a:lnTo>
                <a:lnTo>
                  <a:pt x="1067" y="5"/>
                </a:lnTo>
                <a:lnTo>
                  <a:pt x="1069" y="12"/>
                </a:lnTo>
                <a:lnTo>
                  <a:pt x="1072" y="15"/>
                </a:lnTo>
                <a:lnTo>
                  <a:pt x="1077" y="16"/>
                </a:lnTo>
                <a:lnTo>
                  <a:pt x="1082" y="18"/>
                </a:lnTo>
                <a:lnTo>
                  <a:pt x="1084" y="18"/>
                </a:lnTo>
                <a:lnTo>
                  <a:pt x="1090" y="18"/>
                </a:lnTo>
                <a:lnTo>
                  <a:pt x="1094" y="16"/>
                </a:lnTo>
                <a:lnTo>
                  <a:pt x="1096" y="14"/>
                </a:lnTo>
                <a:lnTo>
                  <a:pt x="1095" y="12"/>
                </a:lnTo>
                <a:lnTo>
                  <a:pt x="1095" y="10"/>
                </a:lnTo>
                <a:lnTo>
                  <a:pt x="1097" y="9"/>
                </a:lnTo>
                <a:lnTo>
                  <a:pt x="1102" y="4"/>
                </a:lnTo>
                <a:lnTo>
                  <a:pt x="1106" y="3"/>
                </a:lnTo>
                <a:lnTo>
                  <a:pt x="1106" y="3"/>
                </a:lnTo>
                <a:lnTo>
                  <a:pt x="1111" y="5"/>
                </a:lnTo>
                <a:lnTo>
                  <a:pt x="1116" y="7"/>
                </a:lnTo>
                <a:lnTo>
                  <a:pt x="1119" y="5"/>
                </a:lnTo>
                <a:lnTo>
                  <a:pt x="1126" y="1"/>
                </a:lnTo>
                <a:lnTo>
                  <a:pt x="1137" y="0"/>
                </a:lnTo>
                <a:lnTo>
                  <a:pt x="1138" y="1"/>
                </a:lnTo>
                <a:lnTo>
                  <a:pt x="1139" y="2"/>
                </a:lnTo>
                <a:lnTo>
                  <a:pt x="1140" y="3"/>
                </a:lnTo>
                <a:lnTo>
                  <a:pt x="1140" y="8"/>
                </a:lnTo>
                <a:lnTo>
                  <a:pt x="1140" y="10"/>
                </a:lnTo>
                <a:lnTo>
                  <a:pt x="1142" y="15"/>
                </a:lnTo>
                <a:lnTo>
                  <a:pt x="1143" y="22"/>
                </a:lnTo>
                <a:lnTo>
                  <a:pt x="1146" y="30"/>
                </a:lnTo>
                <a:lnTo>
                  <a:pt x="1146" y="39"/>
                </a:lnTo>
                <a:lnTo>
                  <a:pt x="1145" y="40"/>
                </a:lnTo>
                <a:lnTo>
                  <a:pt x="1143" y="41"/>
                </a:lnTo>
                <a:lnTo>
                  <a:pt x="1142" y="44"/>
                </a:lnTo>
                <a:lnTo>
                  <a:pt x="1135" y="59"/>
                </a:lnTo>
                <a:lnTo>
                  <a:pt x="1127" y="67"/>
                </a:lnTo>
                <a:lnTo>
                  <a:pt x="1126" y="70"/>
                </a:lnTo>
                <a:lnTo>
                  <a:pt x="1126" y="73"/>
                </a:lnTo>
                <a:lnTo>
                  <a:pt x="1127" y="75"/>
                </a:lnTo>
                <a:lnTo>
                  <a:pt x="1131" y="80"/>
                </a:lnTo>
                <a:lnTo>
                  <a:pt x="1130" y="84"/>
                </a:lnTo>
                <a:lnTo>
                  <a:pt x="1132" y="89"/>
                </a:lnTo>
                <a:lnTo>
                  <a:pt x="1132" y="91"/>
                </a:lnTo>
                <a:lnTo>
                  <a:pt x="1130" y="93"/>
                </a:lnTo>
                <a:lnTo>
                  <a:pt x="1128" y="95"/>
                </a:lnTo>
                <a:lnTo>
                  <a:pt x="1128" y="96"/>
                </a:lnTo>
                <a:lnTo>
                  <a:pt x="1132" y="100"/>
                </a:lnTo>
                <a:lnTo>
                  <a:pt x="1135" y="107"/>
                </a:lnTo>
                <a:lnTo>
                  <a:pt x="1134" y="110"/>
                </a:lnTo>
                <a:lnTo>
                  <a:pt x="1133" y="114"/>
                </a:lnTo>
                <a:lnTo>
                  <a:pt x="1134" y="117"/>
                </a:lnTo>
                <a:lnTo>
                  <a:pt x="1138" y="120"/>
                </a:lnTo>
                <a:lnTo>
                  <a:pt x="1145" y="121"/>
                </a:lnTo>
                <a:lnTo>
                  <a:pt x="1148" y="125"/>
                </a:lnTo>
                <a:lnTo>
                  <a:pt x="1148" y="127"/>
                </a:lnTo>
                <a:lnTo>
                  <a:pt x="1149" y="130"/>
                </a:lnTo>
                <a:lnTo>
                  <a:pt x="1145" y="140"/>
                </a:lnTo>
                <a:lnTo>
                  <a:pt x="1142" y="151"/>
                </a:lnTo>
                <a:lnTo>
                  <a:pt x="1145" y="161"/>
                </a:lnTo>
                <a:lnTo>
                  <a:pt x="1147" y="162"/>
                </a:lnTo>
                <a:lnTo>
                  <a:pt x="1149" y="163"/>
                </a:lnTo>
                <a:lnTo>
                  <a:pt x="1149" y="163"/>
                </a:lnTo>
                <a:lnTo>
                  <a:pt x="1150" y="163"/>
                </a:lnTo>
                <a:lnTo>
                  <a:pt x="1149" y="173"/>
                </a:lnTo>
                <a:lnTo>
                  <a:pt x="1145" y="188"/>
                </a:lnTo>
                <a:lnTo>
                  <a:pt x="1141" y="194"/>
                </a:lnTo>
                <a:lnTo>
                  <a:pt x="1138" y="197"/>
                </a:lnTo>
                <a:lnTo>
                  <a:pt x="1135" y="198"/>
                </a:lnTo>
                <a:lnTo>
                  <a:pt x="1130" y="198"/>
                </a:lnTo>
                <a:lnTo>
                  <a:pt x="1128" y="198"/>
                </a:lnTo>
                <a:lnTo>
                  <a:pt x="1128" y="199"/>
                </a:lnTo>
                <a:lnTo>
                  <a:pt x="1130" y="201"/>
                </a:lnTo>
                <a:lnTo>
                  <a:pt x="1132" y="203"/>
                </a:lnTo>
                <a:lnTo>
                  <a:pt x="1138" y="208"/>
                </a:lnTo>
                <a:lnTo>
                  <a:pt x="1139" y="209"/>
                </a:lnTo>
                <a:lnTo>
                  <a:pt x="1139" y="210"/>
                </a:lnTo>
                <a:lnTo>
                  <a:pt x="1138" y="216"/>
                </a:lnTo>
                <a:lnTo>
                  <a:pt x="1133" y="227"/>
                </a:lnTo>
                <a:lnTo>
                  <a:pt x="1132" y="232"/>
                </a:lnTo>
                <a:lnTo>
                  <a:pt x="1131" y="238"/>
                </a:lnTo>
                <a:lnTo>
                  <a:pt x="1131" y="250"/>
                </a:lnTo>
                <a:lnTo>
                  <a:pt x="1132" y="260"/>
                </a:lnTo>
                <a:lnTo>
                  <a:pt x="1137" y="265"/>
                </a:lnTo>
                <a:lnTo>
                  <a:pt x="1138" y="278"/>
                </a:lnTo>
                <a:lnTo>
                  <a:pt x="1143" y="286"/>
                </a:lnTo>
                <a:lnTo>
                  <a:pt x="1145" y="289"/>
                </a:lnTo>
                <a:lnTo>
                  <a:pt x="1141" y="295"/>
                </a:lnTo>
                <a:lnTo>
                  <a:pt x="1140" y="295"/>
                </a:lnTo>
                <a:lnTo>
                  <a:pt x="1139" y="295"/>
                </a:lnTo>
                <a:lnTo>
                  <a:pt x="1137" y="289"/>
                </a:lnTo>
                <a:lnTo>
                  <a:pt x="1133" y="288"/>
                </a:lnTo>
                <a:lnTo>
                  <a:pt x="1132" y="288"/>
                </a:lnTo>
                <a:lnTo>
                  <a:pt x="1125" y="302"/>
                </a:lnTo>
                <a:lnTo>
                  <a:pt x="1123" y="311"/>
                </a:lnTo>
                <a:lnTo>
                  <a:pt x="1123" y="313"/>
                </a:lnTo>
                <a:lnTo>
                  <a:pt x="1121" y="323"/>
                </a:lnTo>
                <a:lnTo>
                  <a:pt x="1123" y="325"/>
                </a:lnTo>
                <a:lnTo>
                  <a:pt x="1123" y="329"/>
                </a:lnTo>
                <a:lnTo>
                  <a:pt x="1120" y="332"/>
                </a:lnTo>
                <a:lnTo>
                  <a:pt x="1123" y="334"/>
                </a:lnTo>
                <a:lnTo>
                  <a:pt x="1128" y="339"/>
                </a:lnTo>
                <a:lnTo>
                  <a:pt x="1128" y="340"/>
                </a:lnTo>
                <a:lnTo>
                  <a:pt x="1128" y="341"/>
                </a:lnTo>
                <a:lnTo>
                  <a:pt x="1119" y="349"/>
                </a:lnTo>
                <a:lnTo>
                  <a:pt x="1119" y="352"/>
                </a:lnTo>
                <a:lnTo>
                  <a:pt x="1119" y="355"/>
                </a:lnTo>
                <a:lnTo>
                  <a:pt x="1119" y="360"/>
                </a:lnTo>
                <a:lnTo>
                  <a:pt x="1118" y="363"/>
                </a:lnTo>
                <a:lnTo>
                  <a:pt x="1112" y="367"/>
                </a:lnTo>
                <a:lnTo>
                  <a:pt x="1106" y="367"/>
                </a:lnTo>
                <a:lnTo>
                  <a:pt x="1104" y="367"/>
                </a:lnTo>
                <a:lnTo>
                  <a:pt x="1102" y="369"/>
                </a:lnTo>
                <a:lnTo>
                  <a:pt x="1101" y="371"/>
                </a:lnTo>
                <a:lnTo>
                  <a:pt x="1097" y="375"/>
                </a:lnTo>
                <a:lnTo>
                  <a:pt x="1086" y="376"/>
                </a:lnTo>
                <a:lnTo>
                  <a:pt x="1083" y="375"/>
                </a:lnTo>
                <a:lnTo>
                  <a:pt x="1082" y="369"/>
                </a:lnTo>
                <a:lnTo>
                  <a:pt x="1076" y="363"/>
                </a:lnTo>
                <a:lnTo>
                  <a:pt x="1074" y="371"/>
                </a:lnTo>
                <a:lnTo>
                  <a:pt x="1069" y="376"/>
                </a:lnTo>
                <a:lnTo>
                  <a:pt x="1062" y="380"/>
                </a:lnTo>
                <a:lnTo>
                  <a:pt x="1059" y="383"/>
                </a:lnTo>
                <a:lnTo>
                  <a:pt x="1055" y="384"/>
                </a:lnTo>
                <a:lnTo>
                  <a:pt x="1054" y="385"/>
                </a:lnTo>
                <a:lnTo>
                  <a:pt x="1053" y="396"/>
                </a:lnTo>
                <a:lnTo>
                  <a:pt x="1050" y="399"/>
                </a:lnTo>
                <a:lnTo>
                  <a:pt x="1045" y="402"/>
                </a:lnTo>
                <a:lnTo>
                  <a:pt x="1043" y="405"/>
                </a:lnTo>
                <a:lnTo>
                  <a:pt x="1042" y="406"/>
                </a:lnTo>
                <a:lnTo>
                  <a:pt x="1045" y="407"/>
                </a:lnTo>
                <a:lnTo>
                  <a:pt x="1048" y="407"/>
                </a:lnTo>
                <a:lnTo>
                  <a:pt x="1050" y="408"/>
                </a:lnTo>
                <a:lnTo>
                  <a:pt x="1051" y="410"/>
                </a:lnTo>
                <a:lnTo>
                  <a:pt x="1048" y="413"/>
                </a:lnTo>
                <a:lnTo>
                  <a:pt x="1048" y="418"/>
                </a:lnTo>
                <a:lnTo>
                  <a:pt x="1047" y="420"/>
                </a:lnTo>
                <a:lnTo>
                  <a:pt x="1043" y="422"/>
                </a:lnTo>
                <a:lnTo>
                  <a:pt x="1042" y="424"/>
                </a:lnTo>
                <a:lnTo>
                  <a:pt x="1042" y="428"/>
                </a:lnTo>
                <a:lnTo>
                  <a:pt x="1044" y="435"/>
                </a:lnTo>
                <a:lnTo>
                  <a:pt x="1043" y="440"/>
                </a:lnTo>
                <a:lnTo>
                  <a:pt x="1039" y="442"/>
                </a:lnTo>
                <a:lnTo>
                  <a:pt x="1039" y="444"/>
                </a:lnTo>
                <a:lnTo>
                  <a:pt x="1042" y="447"/>
                </a:lnTo>
                <a:lnTo>
                  <a:pt x="1043" y="449"/>
                </a:lnTo>
                <a:lnTo>
                  <a:pt x="1044" y="449"/>
                </a:lnTo>
                <a:lnTo>
                  <a:pt x="1046" y="449"/>
                </a:lnTo>
                <a:lnTo>
                  <a:pt x="1048" y="447"/>
                </a:lnTo>
                <a:lnTo>
                  <a:pt x="1052" y="446"/>
                </a:lnTo>
                <a:lnTo>
                  <a:pt x="1054" y="446"/>
                </a:lnTo>
                <a:lnTo>
                  <a:pt x="1058" y="451"/>
                </a:lnTo>
                <a:lnTo>
                  <a:pt x="1061" y="454"/>
                </a:lnTo>
                <a:lnTo>
                  <a:pt x="1062" y="458"/>
                </a:lnTo>
                <a:lnTo>
                  <a:pt x="1066" y="459"/>
                </a:lnTo>
                <a:lnTo>
                  <a:pt x="1067" y="462"/>
                </a:lnTo>
                <a:lnTo>
                  <a:pt x="1067" y="465"/>
                </a:lnTo>
                <a:lnTo>
                  <a:pt x="1065" y="468"/>
                </a:lnTo>
                <a:lnTo>
                  <a:pt x="1059" y="471"/>
                </a:lnTo>
                <a:lnTo>
                  <a:pt x="1052" y="470"/>
                </a:lnTo>
                <a:lnTo>
                  <a:pt x="1047" y="471"/>
                </a:lnTo>
                <a:lnTo>
                  <a:pt x="1043" y="474"/>
                </a:lnTo>
                <a:lnTo>
                  <a:pt x="1040" y="477"/>
                </a:lnTo>
                <a:lnTo>
                  <a:pt x="1039" y="483"/>
                </a:lnTo>
                <a:lnTo>
                  <a:pt x="1038" y="484"/>
                </a:lnTo>
                <a:lnTo>
                  <a:pt x="1033" y="483"/>
                </a:lnTo>
                <a:lnTo>
                  <a:pt x="1031" y="483"/>
                </a:lnTo>
                <a:lnTo>
                  <a:pt x="1028" y="486"/>
                </a:lnTo>
                <a:lnTo>
                  <a:pt x="1025" y="490"/>
                </a:lnTo>
                <a:lnTo>
                  <a:pt x="1023" y="491"/>
                </a:lnTo>
                <a:lnTo>
                  <a:pt x="1021" y="493"/>
                </a:lnTo>
                <a:lnTo>
                  <a:pt x="1018" y="492"/>
                </a:lnTo>
                <a:lnTo>
                  <a:pt x="1016" y="490"/>
                </a:lnTo>
                <a:lnTo>
                  <a:pt x="1014" y="491"/>
                </a:lnTo>
                <a:lnTo>
                  <a:pt x="1013" y="493"/>
                </a:lnTo>
                <a:lnTo>
                  <a:pt x="1011" y="498"/>
                </a:lnTo>
                <a:lnTo>
                  <a:pt x="1011" y="500"/>
                </a:lnTo>
                <a:lnTo>
                  <a:pt x="1014" y="502"/>
                </a:lnTo>
                <a:lnTo>
                  <a:pt x="1014" y="503"/>
                </a:lnTo>
                <a:lnTo>
                  <a:pt x="1013" y="505"/>
                </a:lnTo>
                <a:lnTo>
                  <a:pt x="1009" y="506"/>
                </a:lnTo>
                <a:lnTo>
                  <a:pt x="1006" y="509"/>
                </a:lnTo>
                <a:lnTo>
                  <a:pt x="1004" y="510"/>
                </a:lnTo>
                <a:lnTo>
                  <a:pt x="1000" y="510"/>
                </a:lnTo>
                <a:lnTo>
                  <a:pt x="987" y="512"/>
                </a:lnTo>
                <a:lnTo>
                  <a:pt x="985" y="513"/>
                </a:lnTo>
                <a:lnTo>
                  <a:pt x="985" y="516"/>
                </a:lnTo>
                <a:lnTo>
                  <a:pt x="982" y="520"/>
                </a:lnTo>
                <a:lnTo>
                  <a:pt x="981" y="527"/>
                </a:lnTo>
                <a:lnTo>
                  <a:pt x="981" y="531"/>
                </a:lnTo>
                <a:lnTo>
                  <a:pt x="981" y="535"/>
                </a:lnTo>
                <a:lnTo>
                  <a:pt x="982" y="537"/>
                </a:lnTo>
                <a:lnTo>
                  <a:pt x="986" y="537"/>
                </a:lnTo>
                <a:lnTo>
                  <a:pt x="987" y="539"/>
                </a:lnTo>
                <a:lnTo>
                  <a:pt x="987" y="542"/>
                </a:lnTo>
                <a:lnTo>
                  <a:pt x="986" y="543"/>
                </a:lnTo>
                <a:lnTo>
                  <a:pt x="986" y="544"/>
                </a:lnTo>
                <a:lnTo>
                  <a:pt x="986" y="550"/>
                </a:lnTo>
                <a:lnTo>
                  <a:pt x="988" y="556"/>
                </a:lnTo>
                <a:lnTo>
                  <a:pt x="989" y="556"/>
                </a:lnTo>
                <a:lnTo>
                  <a:pt x="996" y="552"/>
                </a:lnTo>
                <a:lnTo>
                  <a:pt x="999" y="552"/>
                </a:lnTo>
                <a:lnTo>
                  <a:pt x="1001" y="554"/>
                </a:lnTo>
                <a:lnTo>
                  <a:pt x="1002" y="557"/>
                </a:lnTo>
                <a:lnTo>
                  <a:pt x="995" y="562"/>
                </a:lnTo>
                <a:lnTo>
                  <a:pt x="994" y="565"/>
                </a:lnTo>
                <a:lnTo>
                  <a:pt x="994" y="568"/>
                </a:lnTo>
                <a:lnTo>
                  <a:pt x="999" y="572"/>
                </a:lnTo>
                <a:lnTo>
                  <a:pt x="999" y="573"/>
                </a:lnTo>
                <a:lnTo>
                  <a:pt x="995" y="578"/>
                </a:lnTo>
                <a:lnTo>
                  <a:pt x="988" y="578"/>
                </a:lnTo>
                <a:lnTo>
                  <a:pt x="985" y="581"/>
                </a:lnTo>
                <a:lnTo>
                  <a:pt x="984" y="584"/>
                </a:lnTo>
                <a:lnTo>
                  <a:pt x="981" y="586"/>
                </a:lnTo>
                <a:lnTo>
                  <a:pt x="980" y="586"/>
                </a:lnTo>
                <a:lnTo>
                  <a:pt x="977" y="583"/>
                </a:lnTo>
                <a:lnTo>
                  <a:pt x="974" y="582"/>
                </a:lnTo>
                <a:lnTo>
                  <a:pt x="972" y="583"/>
                </a:lnTo>
                <a:lnTo>
                  <a:pt x="970" y="584"/>
                </a:lnTo>
                <a:lnTo>
                  <a:pt x="971" y="588"/>
                </a:lnTo>
                <a:lnTo>
                  <a:pt x="970" y="589"/>
                </a:lnTo>
                <a:lnTo>
                  <a:pt x="965" y="593"/>
                </a:lnTo>
                <a:lnTo>
                  <a:pt x="965" y="595"/>
                </a:lnTo>
                <a:lnTo>
                  <a:pt x="967" y="596"/>
                </a:lnTo>
                <a:lnTo>
                  <a:pt x="967" y="598"/>
                </a:lnTo>
                <a:lnTo>
                  <a:pt x="967" y="603"/>
                </a:lnTo>
                <a:lnTo>
                  <a:pt x="969" y="609"/>
                </a:lnTo>
                <a:lnTo>
                  <a:pt x="967" y="611"/>
                </a:lnTo>
                <a:lnTo>
                  <a:pt x="967" y="616"/>
                </a:lnTo>
                <a:lnTo>
                  <a:pt x="967" y="618"/>
                </a:lnTo>
                <a:lnTo>
                  <a:pt x="965" y="620"/>
                </a:lnTo>
                <a:lnTo>
                  <a:pt x="962" y="624"/>
                </a:lnTo>
                <a:lnTo>
                  <a:pt x="959" y="629"/>
                </a:lnTo>
                <a:lnTo>
                  <a:pt x="958" y="632"/>
                </a:lnTo>
                <a:lnTo>
                  <a:pt x="949" y="638"/>
                </a:lnTo>
                <a:lnTo>
                  <a:pt x="949" y="640"/>
                </a:lnTo>
                <a:lnTo>
                  <a:pt x="947" y="645"/>
                </a:lnTo>
                <a:lnTo>
                  <a:pt x="949" y="648"/>
                </a:lnTo>
                <a:lnTo>
                  <a:pt x="948" y="653"/>
                </a:lnTo>
                <a:lnTo>
                  <a:pt x="944" y="657"/>
                </a:lnTo>
                <a:lnTo>
                  <a:pt x="943" y="661"/>
                </a:lnTo>
                <a:lnTo>
                  <a:pt x="940" y="664"/>
                </a:lnTo>
                <a:lnTo>
                  <a:pt x="935" y="663"/>
                </a:lnTo>
                <a:lnTo>
                  <a:pt x="927" y="656"/>
                </a:lnTo>
                <a:lnTo>
                  <a:pt x="922" y="656"/>
                </a:lnTo>
                <a:lnTo>
                  <a:pt x="909" y="648"/>
                </a:lnTo>
                <a:lnTo>
                  <a:pt x="908" y="648"/>
                </a:lnTo>
                <a:lnTo>
                  <a:pt x="907" y="649"/>
                </a:lnTo>
                <a:lnTo>
                  <a:pt x="906" y="652"/>
                </a:lnTo>
                <a:lnTo>
                  <a:pt x="905" y="653"/>
                </a:lnTo>
                <a:lnTo>
                  <a:pt x="898" y="655"/>
                </a:lnTo>
                <a:lnTo>
                  <a:pt x="892" y="657"/>
                </a:lnTo>
                <a:lnTo>
                  <a:pt x="887" y="660"/>
                </a:lnTo>
                <a:lnTo>
                  <a:pt x="885" y="661"/>
                </a:lnTo>
                <a:lnTo>
                  <a:pt x="881" y="661"/>
                </a:lnTo>
                <a:lnTo>
                  <a:pt x="879" y="661"/>
                </a:lnTo>
                <a:lnTo>
                  <a:pt x="878" y="662"/>
                </a:lnTo>
                <a:lnTo>
                  <a:pt x="875" y="668"/>
                </a:lnTo>
                <a:lnTo>
                  <a:pt x="872" y="669"/>
                </a:lnTo>
                <a:lnTo>
                  <a:pt x="871" y="666"/>
                </a:lnTo>
                <a:lnTo>
                  <a:pt x="864" y="662"/>
                </a:lnTo>
                <a:lnTo>
                  <a:pt x="862" y="659"/>
                </a:lnTo>
                <a:lnTo>
                  <a:pt x="860" y="657"/>
                </a:lnTo>
                <a:lnTo>
                  <a:pt x="855" y="660"/>
                </a:lnTo>
                <a:lnTo>
                  <a:pt x="853" y="659"/>
                </a:lnTo>
                <a:lnTo>
                  <a:pt x="849" y="659"/>
                </a:lnTo>
                <a:lnTo>
                  <a:pt x="838" y="662"/>
                </a:lnTo>
                <a:lnTo>
                  <a:pt x="835" y="661"/>
                </a:lnTo>
                <a:lnTo>
                  <a:pt x="833" y="660"/>
                </a:lnTo>
                <a:lnTo>
                  <a:pt x="831" y="660"/>
                </a:lnTo>
                <a:lnTo>
                  <a:pt x="825" y="662"/>
                </a:lnTo>
                <a:lnTo>
                  <a:pt x="824" y="663"/>
                </a:lnTo>
                <a:lnTo>
                  <a:pt x="823" y="667"/>
                </a:lnTo>
                <a:lnTo>
                  <a:pt x="806" y="673"/>
                </a:lnTo>
                <a:lnTo>
                  <a:pt x="802" y="675"/>
                </a:lnTo>
                <a:lnTo>
                  <a:pt x="801" y="677"/>
                </a:lnTo>
                <a:lnTo>
                  <a:pt x="802" y="678"/>
                </a:lnTo>
                <a:lnTo>
                  <a:pt x="803" y="682"/>
                </a:lnTo>
                <a:lnTo>
                  <a:pt x="799" y="686"/>
                </a:lnTo>
                <a:lnTo>
                  <a:pt x="798" y="689"/>
                </a:lnTo>
                <a:lnTo>
                  <a:pt x="787" y="693"/>
                </a:lnTo>
                <a:lnTo>
                  <a:pt x="780" y="696"/>
                </a:lnTo>
                <a:lnTo>
                  <a:pt x="772" y="704"/>
                </a:lnTo>
                <a:lnTo>
                  <a:pt x="768" y="703"/>
                </a:lnTo>
                <a:lnTo>
                  <a:pt x="765" y="704"/>
                </a:lnTo>
                <a:lnTo>
                  <a:pt x="764" y="703"/>
                </a:lnTo>
                <a:lnTo>
                  <a:pt x="764" y="698"/>
                </a:lnTo>
                <a:lnTo>
                  <a:pt x="759" y="696"/>
                </a:lnTo>
                <a:lnTo>
                  <a:pt x="755" y="688"/>
                </a:lnTo>
                <a:lnTo>
                  <a:pt x="754" y="688"/>
                </a:lnTo>
                <a:lnTo>
                  <a:pt x="752" y="688"/>
                </a:lnTo>
                <a:lnTo>
                  <a:pt x="748" y="684"/>
                </a:lnTo>
                <a:lnTo>
                  <a:pt x="746" y="684"/>
                </a:lnTo>
                <a:lnTo>
                  <a:pt x="744" y="685"/>
                </a:lnTo>
                <a:lnTo>
                  <a:pt x="740" y="685"/>
                </a:lnTo>
                <a:lnTo>
                  <a:pt x="733" y="688"/>
                </a:lnTo>
                <a:lnTo>
                  <a:pt x="730" y="691"/>
                </a:lnTo>
                <a:lnTo>
                  <a:pt x="726" y="691"/>
                </a:lnTo>
                <a:lnTo>
                  <a:pt x="725" y="690"/>
                </a:lnTo>
                <a:lnTo>
                  <a:pt x="721" y="685"/>
                </a:lnTo>
                <a:lnTo>
                  <a:pt x="716" y="684"/>
                </a:lnTo>
                <a:lnTo>
                  <a:pt x="714" y="678"/>
                </a:lnTo>
                <a:lnTo>
                  <a:pt x="713" y="677"/>
                </a:lnTo>
                <a:lnTo>
                  <a:pt x="709" y="676"/>
                </a:lnTo>
                <a:lnTo>
                  <a:pt x="699" y="673"/>
                </a:lnTo>
                <a:lnTo>
                  <a:pt x="688" y="671"/>
                </a:lnTo>
                <a:lnTo>
                  <a:pt x="685" y="674"/>
                </a:lnTo>
                <a:lnTo>
                  <a:pt x="680" y="674"/>
                </a:lnTo>
                <a:lnTo>
                  <a:pt x="673" y="671"/>
                </a:lnTo>
                <a:lnTo>
                  <a:pt x="669" y="664"/>
                </a:lnTo>
                <a:lnTo>
                  <a:pt x="666" y="662"/>
                </a:lnTo>
                <a:lnTo>
                  <a:pt x="665" y="662"/>
                </a:lnTo>
                <a:lnTo>
                  <a:pt x="657" y="666"/>
                </a:lnTo>
                <a:lnTo>
                  <a:pt x="650" y="668"/>
                </a:lnTo>
                <a:lnTo>
                  <a:pt x="643" y="668"/>
                </a:lnTo>
                <a:lnTo>
                  <a:pt x="642" y="667"/>
                </a:lnTo>
                <a:lnTo>
                  <a:pt x="642" y="663"/>
                </a:lnTo>
                <a:lnTo>
                  <a:pt x="643" y="661"/>
                </a:lnTo>
                <a:lnTo>
                  <a:pt x="653" y="656"/>
                </a:lnTo>
                <a:lnTo>
                  <a:pt x="653" y="655"/>
                </a:lnTo>
                <a:lnTo>
                  <a:pt x="656" y="649"/>
                </a:lnTo>
                <a:lnTo>
                  <a:pt x="657" y="647"/>
                </a:lnTo>
                <a:lnTo>
                  <a:pt x="659" y="646"/>
                </a:lnTo>
                <a:lnTo>
                  <a:pt x="659" y="645"/>
                </a:lnTo>
                <a:lnTo>
                  <a:pt x="658" y="641"/>
                </a:lnTo>
                <a:lnTo>
                  <a:pt x="652" y="639"/>
                </a:lnTo>
                <a:lnTo>
                  <a:pt x="646" y="637"/>
                </a:lnTo>
                <a:lnTo>
                  <a:pt x="645" y="637"/>
                </a:lnTo>
                <a:lnTo>
                  <a:pt x="643" y="639"/>
                </a:lnTo>
                <a:lnTo>
                  <a:pt x="641" y="639"/>
                </a:lnTo>
                <a:lnTo>
                  <a:pt x="633" y="638"/>
                </a:lnTo>
                <a:lnTo>
                  <a:pt x="629" y="635"/>
                </a:lnTo>
                <a:lnTo>
                  <a:pt x="627" y="635"/>
                </a:lnTo>
                <a:lnTo>
                  <a:pt x="624" y="635"/>
                </a:lnTo>
                <a:lnTo>
                  <a:pt x="623" y="635"/>
                </a:lnTo>
                <a:lnTo>
                  <a:pt x="622" y="639"/>
                </a:lnTo>
                <a:lnTo>
                  <a:pt x="619" y="641"/>
                </a:lnTo>
                <a:lnTo>
                  <a:pt x="618" y="644"/>
                </a:lnTo>
                <a:lnTo>
                  <a:pt x="609" y="644"/>
                </a:lnTo>
                <a:lnTo>
                  <a:pt x="608" y="641"/>
                </a:lnTo>
                <a:lnTo>
                  <a:pt x="604" y="639"/>
                </a:lnTo>
                <a:lnTo>
                  <a:pt x="600" y="640"/>
                </a:lnTo>
                <a:lnTo>
                  <a:pt x="599" y="640"/>
                </a:lnTo>
                <a:lnTo>
                  <a:pt x="597" y="639"/>
                </a:lnTo>
                <a:lnTo>
                  <a:pt x="591" y="641"/>
                </a:lnTo>
                <a:lnTo>
                  <a:pt x="586" y="641"/>
                </a:lnTo>
                <a:lnTo>
                  <a:pt x="585" y="640"/>
                </a:lnTo>
                <a:lnTo>
                  <a:pt x="582" y="638"/>
                </a:lnTo>
                <a:lnTo>
                  <a:pt x="578" y="639"/>
                </a:lnTo>
                <a:lnTo>
                  <a:pt x="572" y="638"/>
                </a:lnTo>
                <a:lnTo>
                  <a:pt x="556" y="638"/>
                </a:lnTo>
                <a:lnTo>
                  <a:pt x="553" y="637"/>
                </a:lnTo>
                <a:lnTo>
                  <a:pt x="549" y="638"/>
                </a:lnTo>
                <a:lnTo>
                  <a:pt x="545" y="641"/>
                </a:lnTo>
                <a:lnTo>
                  <a:pt x="543" y="642"/>
                </a:lnTo>
                <a:lnTo>
                  <a:pt x="542" y="645"/>
                </a:lnTo>
                <a:lnTo>
                  <a:pt x="541" y="647"/>
                </a:lnTo>
                <a:lnTo>
                  <a:pt x="535" y="647"/>
                </a:lnTo>
                <a:lnTo>
                  <a:pt x="526" y="651"/>
                </a:lnTo>
                <a:lnTo>
                  <a:pt x="520" y="651"/>
                </a:lnTo>
                <a:lnTo>
                  <a:pt x="512" y="656"/>
                </a:lnTo>
                <a:lnTo>
                  <a:pt x="506" y="659"/>
                </a:lnTo>
                <a:lnTo>
                  <a:pt x="502" y="660"/>
                </a:lnTo>
                <a:lnTo>
                  <a:pt x="498" y="661"/>
                </a:lnTo>
                <a:lnTo>
                  <a:pt x="498" y="662"/>
                </a:lnTo>
                <a:lnTo>
                  <a:pt x="497" y="668"/>
                </a:lnTo>
                <a:lnTo>
                  <a:pt x="497" y="669"/>
                </a:lnTo>
                <a:lnTo>
                  <a:pt x="502" y="670"/>
                </a:lnTo>
                <a:lnTo>
                  <a:pt x="502" y="673"/>
                </a:lnTo>
                <a:lnTo>
                  <a:pt x="498" y="682"/>
                </a:lnTo>
                <a:lnTo>
                  <a:pt x="494" y="686"/>
                </a:lnTo>
                <a:lnTo>
                  <a:pt x="492" y="688"/>
                </a:lnTo>
                <a:lnTo>
                  <a:pt x="491" y="692"/>
                </a:lnTo>
                <a:lnTo>
                  <a:pt x="492" y="696"/>
                </a:lnTo>
                <a:lnTo>
                  <a:pt x="490" y="699"/>
                </a:lnTo>
                <a:lnTo>
                  <a:pt x="491" y="703"/>
                </a:lnTo>
                <a:lnTo>
                  <a:pt x="490" y="706"/>
                </a:lnTo>
                <a:lnTo>
                  <a:pt x="487" y="710"/>
                </a:lnTo>
                <a:lnTo>
                  <a:pt x="489" y="714"/>
                </a:lnTo>
                <a:lnTo>
                  <a:pt x="488" y="717"/>
                </a:lnTo>
                <a:lnTo>
                  <a:pt x="485" y="718"/>
                </a:lnTo>
                <a:lnTo>
                  <a:pt x="477" y="718"/>
                </a:lnTo>
                <a:lnTo>
                  <a:pt x="468" y="719"/>
                </a:lnTo>
                <a:lnTo>
                  <a:pt x="453" y="720"/>
                </a:lnTo>
                <a:lnTo>
                  <a:pt x="451" y="721"/>
                </a:lnTo>
                <a:lnTo>
                  <a:pt x="448" y="722"/>
                </a:lnTo>
                <a:lnTo>
                  <a:pt x="447" y="727"/>
                </a:lnTo>
                <a:lnTo>
                  <a:pt x="444" y="730"/>
                </a:lnTo>
                <a:lnTo>
                  <a:pt x="440" y="732"/>
                </a:lnTo>
                <a:lnTo>
                  <a:pt x="438" y="736"/>
                </a:lnTo>
                <a:lnTo>
                  <a:pt x="438" y="739"/>
                </a:lnTo>
                <a:lnTo>
                  <a:pt x="437" y="742"/>
                </a:lnTo>
                <a:lnTo>
                  <a:pt x="436" y="743"/>
                </a:lnTo>
                <a:lnTo>
                  <a:pt x="433" y="743"/>
                </a:lnTo>
                <a:lnTo>
                  <a:pt x="429" y="743"/>
                </a:lnTo>
                <a:lnTo>
                  <a:pt x="423" y="741"/>
                </a:lnTo>
                <a:lnTo>
                  <a:pt x="422" y="741"/>
                </a:lnTo>
                <a:lnTo>
                  <a:pt x="422" y="743"/>
                </a:lnTo>
                <a:lnTo>
                  <a:pt x="421" y="743"/>
                </a:lnTo>
                <a:lnTo>
                  <a:pt x="417" y="740"/>
                </a:lnTo>
                <a:lnTo>
                  <a:pt x="411" y="742"/>
                </a:lnTo>
                <a:lnTo>
                  <a:pt x="409" y="742"/>
                </a:lnTo>
                <a:lnTo>
                  <a:pt x="408" y="739"/>
                </a:lnTo>
                <a:lnTo>
                  <a:pt x="399" y="735"/>
                </a:lnTo>
                <a:lnTo>
                  <a:pt x="394" y="737"/>
                </a:lnTo>
                <a:lnTo>
                  <a:pt x="386" y="744"/>
                </a:lnTo>
                <a:lnTo>
                  <a:pt x="384" y="745"/>
                </a:lnTo>
                <a:lnTo>
                  <a:pt x="381" y="744"/>
                </a:lnTo>
                <a:lnTo>
                  <a:pt x="378" y="745"/>
                </a:lnTo>
                <a:lnTo>
                  <a:pt x="379" y="751"/>
                </a:lnTo>
                <a:lnTo>
                  <a:pt x="379" y="752"/>
                </a:lnTo>
                <a:lnTo>
                  <a:pt x="378" y="752"/>
                </a:lnTo>
                <a:lnTo>
                  <a:pt x="373" y="751"/>
                </a:lnTo>
                <a:lnTo>
                  <a:pt x="370" y="742"/>
                </a:lnTo>
                <a:lnTo>
                  <a:pt x="367" y="740"/>
                </a:lnTo>
                <a:lnTo>
                  <a:pt x="364" y="737"/>
                </a:lnTo>
                <a:lnTo>
                  <a:pt x="360" y="737"/>
                </a:lnTo>
                <a:lnTo>
                  <a:pt x="357" y="740"/>
                </a:lnTo>
                <a:lnTo>
                  <a:pt x="355" y="741"/>
                </a:lnTo>
                <a:lnTo>
                  <a:pt x="350" y="742"/>
                </a:lnTo>
                <a:lnTo>
                  <a:pt x="348" y="741"/>
                </a:lnTo>
                <a:lnTo>
                  <a:pt x="345" y="741"/>
                </a:lnTo>
                <a:lnTo>
                  <a:pt x="340" y="737"/>
                </a:lnTo>
                <a:lnTo>
                  <a:pt x="321" y="732"/>
                </a:lnTo>
                <a:lnTo>
                  <a:pt x="317" y="728"/>
                </a:lnTo>
                <a:lnTo>
                  <a:pt x="314" y="729"/>
                </a:lnTo>
                <a:lnTo>
                  <a:pt x="311" y="732"/>
                </a:lnTo>
                <a:lnTo>
                  <a:pt x="300" y="734"/>
                </a:lnTo>
                <a:lnTo>
                  <a:pt x="285" y="735"/>
                </a:lnTo>
                <a:lnTo>
                  <a:pt x="278" y="737"/>
                </a:lnTo>
                <a:lnTo>
                  <a:pt x="261" y="740"/>
                </a:lnTo>
                <a:lnTo>
                  <a:pt x="257" y="739"/>
                </a:lnTo>
                <a:lnTo>
                  <a:pt x="255" y="740"/>
                </a:lnTo>
                <a:lnTo>
                  <a:pt x="254" y="742"/>
                </a:lnTo>
                <a:lnTo>
                  <a:pt x="253" y="745"/>
                </a:lnTo>
                <a:lnTo>
                  <a:pt x="246" y="754"/>
                </a:lnTo>
                <a:lnTo>
                  <a:pt x="241" y="752"/>
                </a:lnTo>
                <a:lnTo>
                  <a:pt x="236" y="754"/>
                </a:lnTo>
                <a:lnTo>
                  <a:pt x="236" y="756"/>
                </a:lnTo>
                <a:lnTo>
                  <a:pt x="238" y="759"/>
                </a:lnTo>
                <a:lnTo>
                  <a:pt x="238" y="761"/>
                </a:lnTo>
                <a:lnTo>
                  <a:pt x="236" y="762"/>
                </a:lnTo>
                <a:lnTo>
                  <a:pt x="235" y="762"/>
                </a:lnTo>
                <a:lnTo>
                  <a:pt x="234" y="761"/>
                </a:lnTo>
                <a:lnTo>
                  <a:pt x="232" y="757"/>
                </a:lnTo>
                <a:lnTo>
                  <a:pt x="229" y="757"/>
                </a:lnTo>
                <a:lnTo>
                  <a:pt x="228" y="758"/>
                </a:lnTo>
                <a:lnTo>
                  <a:pt x="228" y="761"/>
                </a:lnTo>
                <a:lnTo>
                  <a:pt x="228" y="762"/>
                </a:lnTo>
                <a:lnTo>
                  <a:pt x="226" y="762"/>
                </a:lnTo>
                <a:lnTo>
                  <a:pt x="221" y="762"/>
                </a:lnTo>
                <a:lnTo>
                  <a:pt x="216" y="765"/>
                </a:lnTo>
                <a:lnTo>
                  <a:pt x="211" y="766"/>
                </a:lnTo>
                <a:lnTo>
                  <a:pt x="209" y="765"/>
                </a:lnTo>
                <a:lnTo>
                  <a:pt x="207" y="764"/>
                </a:lnTo>
                <a:lnTo>
                  <a:pt x="207" y="762"/>
                </a:lnTo>
                <a:lnTo>
                  <a:pt x="205" y="761"/>
                </a:lnTo>
                <a:lnTo>
                  <a:pt x="204" y="762"/>
                </a:lnTo>
                <a:lnTo>
                  <a:pt x="204" y="765"/>
                </a:lnTo>
                <a:lnTo>
                  <a:pt x="203" y="767"/>
                </a:lnTo>
                <a:lnTo>
                  <a:pt x="194" y="771"/>
                </a:lnTo>
                <a:lnTo>
                  <a:pt x="185" y="767"/>
                </a:lnTo>
                <a:lnTo>
                  <a:pt x="177" y="766"/>
                </a:lnTo>
                <a:lnTo>
                  <a:pt x="169" y="761"/>
                </a:lnTo>
                <a:lnTo>
                  <a:pt x="168" y="758"/>
                </a:lnTo>
                <a:lnTo>
                  <a:pt x="168" y="757"/>
                </a:lnTo>
                <a:lnTo>
                  <a:pt x="169" y="756"/>
                </a:lnTo>
                <a:lnTo>
                  <a:pt x="169" y="755"/>
                </a:lnTo>
                <a:lnTo>
                  <a:pt x="167" y="754"/>
                </a:lnTo>
                <a:lnTo>
                  <a:pt x="163" y="754"/>
                </a:lnTo>
                <a:lnTo>
                  <a:pt x="162" y="748"/>
                </a:lnTo>
                <a:lnTo>
                  <a:pt x="162" y="747"/>
                </a:lnTo>
                <a:lnTo>
                  <a:pt x="160" y="745"/>
                </a:lnTo>
                <a:lnTo>
                  <a:pt x="158" y="745"/>
                </a:lnTo>
                <a:lnTo>
                  <a:pt x="154" y="747"/>
                </a:lnTo>
                <a:lnTo>
                  <a:pt x="152" y="745"/>
                </a:lnTo>
                <a:lnTo>
                  <a:pt x="150" y="744"/>
                </a:lnTo>
                <a:lnTo>
                  <a:pt x="139" y="744"/>
                </a:lnTo>
                <a:lnTo>
                  <a:pt x="138" y="744"/>
                </a:lnTo>
                <a:lnTo>
                  <a:pt x="138" y="743"/>
                </a:lnTo>
                <a:lnTo>
                  <a:pt x="139" y="741"/>
                </a:lnTo>
                <a:lnTo>
                  <a:pt x="139" y="735"/>
                </a:lnTo>
                <a:lnTo>
                  <a:pt x="136" y="734"/>
                </a:lnTo>
                <a:lnTo>
                  <a:pt x="132" y="728"/>
                </a:lnTo>
                <a:lnTo>
                  <a:pt x="132" y="725"/>
                </a:lnTo>
                <a:lnTo>
                  <a:pt x="132" y="723"/>
                </a:lnTo>
                <a:lnTo>
                  <a:pt x="130" y="722"/>
                </a:lnTo>
                <a:lnTo>
                  <a:pt x="126" y="722"/>
                </a:lnTo>
                <a:lnTo>
                  <a:pt x="125" y="722"/>
                </a:lnTo>
                <a:lnTo>
                  <a:pt x="125" y="720"/>
                </a:lnTo>
                <a:lnTo>
                  <a:pt x="125" y="715"/>
                </a:lnTo>
                <a:lnTo>
                  <a:pt x="123" y="712"/>
                </a:lnTo>
                <a:lnTo>
                  <a:pt x="122" y="711"/>
                </a:lnTo>
                <a:lnTo>
                  <a:pt x="115" y="707"/>
                </a:lnTo>
                <a:lnTo>
                  <a:pt x="108" y="707"/>
                </a:lnTo>
                <a:lnTo>
                  <a:pt x="104" y="707"/>
                </a:lnTo>
                <a:lnTo>
                  <a:pt x="102" y="704"/>
                </a:lnTo>
                <a:lnTo>
                  <a:pt x="95" y="706"/>
                </a:lnTo>
                <a:lnTo>
                  <a:pt x="95" y="704"/>
                </a:lnTo>
                <a:lnTo>
                  <a:pt x="99" y="700"/>
                </a:lnTo>
                <a:lnTo>
                  <a:pt x="99" y="699"/>
                </a:lnTo>
                <a:lnTo>
                  <a:pt x="99" y="696"/>
                </a:lnTo>
                <a:lnTo>
                  <a:pt x="97" y="695"/>
                </a:lnTo>
                <a:lnTo>
                  <a:pt x="90" y="692"/>
                </a:lnTo>
                <a:lnTo>
                  <a:pt x="87" y="689"/>
                </a:lnTo>
                <a:lnTo>
                  <a:pt x="83" y="690"/>
                </a:lnTo>
                <a:lnTo>
                  <a:pt x="82" y="689"/>
                </a:lnTo>
                <a:lnTo>
                  <a:pt x="79" y="677"/>
                </a:lnTo>
                <a:lnTo>
                  <a:pt x="79" y="671"/>
                </a:lnTo>
                <a:lnTo>
                  <a:pt x="75" y="667"/>
                </a:lnTo>
                <a:lnTo>
                  <a:pt x="73" y="666"/>
                </a:lnTo>
                <a:lnTo>
                  <a:pt x="59" y="667"/>
                </a:lnTo>
                <a:lnTo>
                  <a:pt x="55" y="666"/>
                </a:lnTo>
                <a:lnTo>
                  <a:pt x="55" y="659"/>
                </a:lnTo>
                <a:lnTo>
                  <a:pt x="56" y="654"/>
                </a:lnTo>
                <a:lnTo>
                  <a:pt x="55" y="654"/>
                </a:lnTo>
                <a:lnTo>
                  <a:pt x="52" y="657"/>
                </a:lnTo>
                <a:lnTo>
                  <a:pt x="51" y="657"/>
                </a:lnTo>
                <a:lnTo>
                  <a:pt x="50" y="656"/>
                </a:lnTo>
                <a:lnTo>
                  <a:pt x="46" y="651"/>
                </a:lnTo>
                <a:lnTo>
                  <a:pt x="29" y="634"/>
                </a:lnTo>
                <a:lnTo>
                  <a:pt x="28" y="631"/>
                </a:lnTo>
                <a:lnTo>
                  <a:pt x="24" y="630"/>
                </a:lnTo>
                <a:lnTo>
                  <a:pt x="22" y="626"/>
                </a:lnTo>
                <a:lnTo>
                  <a:pt x="24" y="608"/>
                </a:lnTo>
                <a:lnTo>
                  <a:pt x="27" y="602"/>
                </a:lnTo>
                <a:lnTo>
                  <a:pt x="27" y="600"/>
                </a:lnTo>
                <a:lnTo>
                  <a:pt x="26" y="597"/>
                </a:lnTo>
                <a:lnTo>
                  <a:pt x="21" y="596"/>
                </a:lnTo>
                <a:lnTo>
                  <a:pt x="15" y="595"/>
                </a:lnTo>
                <a:lnTo>
                  <a:pt x="12" y="594"/>
                </a:lnTo>
                <a:lnTo>
                  <a:pt x="11" y="591"/>
                </a:lnTo>
                <a:lnTo>
                  <a:pt x="8" y="587"/>
                </a:lnTo>
                <a:lnTo>
                  <a:pt x="7" y="586"/>
                </a:lnTo>
                <a:lnTo>
                  <a:pt x="4" y="586"/>
                </a:lnTo>
                <a:lnTo>
                  <a:pt x="4" y="584"/>
                </a:lnTo>
                <a:lnTo>
                  <a:pt x="4" y="581"/>
                </a:lnTo>
                <a:lnTo>
                  <a:pt x="2" y="580"/>
                </a:lnTo>
                <a:lnTo>
                  <a:pt x="0" y="573"/>
                </a:lnTo>
                <a:lnTo>
                  <a:pt x="1" y="572"/>
                </a:lnTo>
                <a:lnTo>
                  <a:pt x="2" y="572"/>
                </a:lnTo>
                <a:lnTo>
                  <a:pt x="5" y="573"/>
                </a:lnTo>
                <a:lnTo>
                  <a:pt x="6" y="572"/>
                </a:lnTo>
                <a:lnTo>
                  <a:pt x="8" y="569"/>
                </a:lnTo>
                <a:lnTo>
                  <a:pt x="9" y="564"/>
                </a:lnTo>
                <a:lnTo>
                  <a:pt x="15" y="560"/>
                </a:lnTo>
                <a:lnTo>
                  <a:pt x="19" y="557"/>
                </a:lnTo>
                <a:lnTo>
                  <a:pt x="20" y="553"/>
                </a:lnTo>
                <a:lnTo>
                  <a:pt x="21" y="549"/>
                </a:lnTo>
                <a:lnTo>
                  <a:pt x="22" y="550"/>
                </a:lnTo>
                <a:lnTo>
                  <a:pt x="23" y="551"/>
                </a:lnTo>
                <a:lnTo>
                  <a:pt x="22" y="552"/>
                </a:lnTo>
                <a:lnTo>
                  <a:pt x="22" y="554"/>
                </a:lnTo>
                <a:lnTo>
                  <a:pt x="21" y="557"/>
                </a:lnTo>
                <a:lnTo>
                  <a:pt x="22" y="559"/>
                </a:lnTo>
                <a:lnTo>
                  <a:pt x="24" y="560"/>
                </a:lnTo>
                <a:lnTo>
                  <a:pt x="24" y="561"/>
                </a:lnTo>
                <a:lnTo>
                  <a:pt x="23" y="561"/>
                </a:lnTo>
                <a:lnTo>
                  <a:pt x="22" y="561"/>
                </a:lnTo>
                <a:lnTo>
                  <a:pt x="22" y="566"/>
                </a:lnTo>
                <a:lnTo>
                  <a:pt x="21" y="567"/>
                </a:lnTo>
                <a:lnTo>
                  <a:pt x="21" y="574"/>
                </a:lnTo>
                <a:lnTo>
                  <a:pt x="23" y="576"/>
                </a:lnTo>
                <a:lnTo>
                  <a:pt x="28" y="581"/>
                </a:lnTo>
                <a:lnTo>
                  <a:pt x="28" y="584"/>
                </a:lnTo>
                <a:lnTo>
                  <a:pt x="29" y="586"/>
                </a:lnTo>
                <a:lnTo>
                  <a:pt x="35" y="589"/>
                </a:lnTo>
                <a:lnTo>
                  <a:pt x="45" y="593"/>
                </a:lnTo>
                <a:lnTo>
                  <a:pt x="45" y="595"/>
                </a:lnTo>
                <a:lnTo>
                  <a:pt x="49" y="597"/>
                </a:lnTo>
                <a:lnTo>
                  <a:pt x="49" y="597"/>
                </a:lnTo>
                <a:lnTo>
                  <a:pt x="49" y="596"/>
                </a:lnTo>
                <a:lnTo>
                  <a:pt x="48" y="594"/>
                </a:lnTo>
                <a:lnTo>
                  <a:pt x="58" y="597"/>
                </a:lnTo>
                <a:lnTo>
                  <a:pt x="59" y="601"/>
                </a:lnTo>
                <a:lnTo>
                  <a:pt x="65" y="604"/>
                </a:lnTo>
                <a:lnTo>
                  <a:pt x="63" y="609"/>
                </a:lnTo>
                <a:lnTo>
                  <a:pt x="66" y="610"/>
                </a:lnTo>
                <a:lnTo>
                  <a:pt x="71" y="612"/>
                </a:lnTo>
                <a:lnTo>
                  <a:pt x="73" y="613"/>
                </a:lnTo>
                <a:lnTo>
                  <a:pt x="72" y="615"/>
                </a:lnTo>
                <a:lnTo>
                  <a:pt x="71" y="613"/>
                </a:lnTo>
                <a:lnTo>
                  <a:pt x="68" y="613"/>
                </a:lnTo>
                <a:lnTo>
                  <a:pt x="67" y="613"/>
                </a:lnTo>
                <a:lnTo>
                  <a:pt x="67" y="615"/>
                </a:lnTo>
                <a:lnTo>
                  <a:pt x="70" y="615"/>
                </a:lnTo>
                <a:lnTo>
                  <a:pt x="71" y="616"/>
                </a:lnTo>
                <a:lnTo>
                  <a:pt x="73" y="617"/>
                </a:lnTo>
                <a:lnTo>
                  <a:pt x="75" y="617"/>
                </a:lnTo>
                <a:lnTo>
                  <a:pt x="78" y="616"/>
                </a:lnTo>
                <a:lnTo>
                  <a:pt x="78" y="615"/>
                </a:lnTo>
                <a:lnTo>
                  <a:pt x="79" y="613"/>
                </a:lnTo>
                <a:lnTo>
                  <a:pt x="82" y="616"/>
                </a:lnTo>
                <a:lnTo>
                  <a:pt x="82" y="616"/>
                </a:lnTo>
                <a:lnTo>
                  <a:pt x="82" y="618"/>
                </a:lnTo>
                <a:lnTo>
                  <a:pt x="86" y="616"/>
                </a:lnTo>
                <a:lnTo>
                  <a:pt x="88" y="615"/>
                </a:lnTo>
                <a:lnTo>
                  <a:pt x="109" y="615"/>
                </a:lnTo>
                <a:lnTo>
                  <a:pt x="124" y="612"/>
                </a:lnTo>
                <a:lnTo>
                  <a:pt x="125" y="613"/>
                </a:lnTo>
                <a:lnTo>
                  <a:pt x="124" y="617"/>
                </a:lnTo>
                <a:lnTo>
                  <a:pt x="128" y="619"/>
                </a:lnTo>
                <a:lnTo>
                  <a:pt x="131" y="619"/>
                </a:lnTo>
                <a:lnTo>
                  <a:pt x="132" y="620"/>
                </a:lnTo>
                <a:lnTo>
                  <a:pt x="132" y="623"/>
                </a:lnTo>
                <a:lnTo>
                  <a:pt x="133" y="624"/>
                </a:lnTo>
                <a:lnTo>
                  <a:pt x="134" y="625"/>
                </a:lnTo>
                <a:lnTo>
                  <a:pt x="134" y="626"/>
                </a:lnTo>
                <a:lnTo>
                  <a:pt x="136" y="630"/>
                </a:lnTo>
                <a:lnTo>
                  <a:pt x="138" y="629"/>
                </a:lnTo>
                <a:lnTo>
                  <a:pt x="141" y="626"/>
                </a:lnTo>
                <a:lnTo>
                  <a:pt x="144" y="623"/>
                </a:lnTo>
                <a:lnTo>
                  <a:pt x="144" y="619"/>
                </a:lnTo>
                <a:lnTo>
                  <a:pt x="143" y="618"/>
                </a:lnTo>
                <a:lnTo>
                  <a:pt x="141" y="617"/>
                </a:lnTo>
                <a:lnTo>
                  <a:pt x="145" y="615"/>
                </a:lnTo>
                <a:lnTo>
                  <a:pt x="145" y="613"/>
                </a:lnTo>
                <a:lnTo>
                  <a:pt x="148" y="611"/>
                </a:lnTo>
                <a:lnTo>
                  <a:pt x="150" y="612"/>
                </a:lnTo>
                <a:lnTo>
                  <a:pt x="151" y="613"/>
                </a:lnTo>
                <a:lnTo>
                  <a:pt x="150" y="619"/>
                </a:lnTo>
                <a:lnTo>
                  <a:pt x="154" y="629"/>
                </a:lnTo>
                <a:lnTo>
                  <a:pt x="155" y="632"/>
                </a:lnTo>
                <a:lnTo>
                  <a:pt x="158" y="633"/>
                </a:lnTo>
                <a:lnTo>
                  <a:pt x="159" y="633"/>
                </a:lnTo>
                <a:lnTo>
                  <a:pt x="159" y="635"/>
                </a:lnTo>
                <a:lnTo>
                  <a:pt x="160" y="635"/>
                </a:lnTo>
                <a:lnTo>
                  <a:pt x="161" y="634"/>
                </a:lnTo>
                <a:lnTo>
                  <a:pt x="162" y="635"/>
                </a:lnTo>
                <a:lnTo>
                  <a:pt x="163" y="637"/>
                </a:lnTo>
                <a:lnTo>
                  <a:pt x="162" y="639"/>
                </a:lnTo>
                <a:lnTo>
                  <a:pt x="160" y="639"/>
                </a:lnTo>
                <a:lnTo>
                  <a:pt x="161" y="641"/>
                </a:lnTo>
                <a:lnTo>
                  <a:pt x="163" y="641"/>
                </a:lnTo>
                <a:lnTo>
                  <a:pt x="163" y="640"/>
                </a:lnTo>
                <a:lnTo>
                  <a:pt x="165" y="638"/>
                </a:lnTo>
                <a:lnTo>
                  <a:pt x="166" y="637"/>
                </a:lnTo>
                <a:lnTo>
                  <a:pt x="170" y="638"/>
                </a:lnTo>
                <a:lnTo>
                  <a:pt x="170" y="639"/>
                </a:lnTo>
                <a:lnTo>
                  <a:pt x="169" y="640"/>
                </a:lnTo>
                <a:lnTo>
                  <a:pt x="167" y="639"/>
                </a:lnTo>
                <a:lnTo>
                  <a:pt x="166" y="640"/>
                </a:lnTo>
                <a:lnTo>
                  <a:pt x="167" y="645"/>
                </a:lnTo>
                <a:lnTo>
                  <a:pt x="168" y="647"/>
                </a:lnTo>
                <a:lnTo>
                  <a:pt x="169" y="647"/>
                </a:lnTo>
                <a:lnTo>
                  <a:pt x="170" y="649"/>
                </a:lnTo>
                <a:lnTo>
                  <a:pt x="173" y="649"/>
                </a:lnTo>
                <a:lnTo>
                  <a:pt x="174" y="648"/>
                </a:lnTo>
                <a:lnTo>
                  <a:pt x="175" y="649"/>
                </a:lnTo>
                <a:lnTo>
                  <a:pt x="177" y="648"/>
                </a:lnTo>
                <a:lnTo>
                  <a:pt x="180" y="649"/>
                </a:lnTo>
                <a:lnTo>
                  <a:pt x="181" y="649"/>
                </a:lnTo>
                <a:lnTo>
                  <a:pt x="183" y="649"/>
                </a:lnTo>
                <a:lnTo>
                  <a:pt x="184" y="649"/>
                </a:lnTo>
                <a:lnTo>
                  <a:pt x="184" y="647"/>
                </a:lnTo>
                <a:lnTo>
                  <a:pt x="183" y="647"/>
                </a:lnTo>
                <a:lnTo>
                  <a:pt x="181" y="646"/>
                </a:lnTo>
                <a:lnTo>
                  <a:pt x="182" y="644"/>
                </a:lnTo>
                <a:lnTo>
                  <a:pt x="181" y="642"/>
                </a:lnTo>
                <a:lnTo>
                  <a:pt x="181" y="642"/>
                </a:lnTo>
                <a:lnTo>
                  <a:pt x="178" y="644"/>
                </a:lnTo>
                <a:lnTo>
                  <a:pt x="177" y="646"/>
                </a:lnTo>
                <a:lnTo>
                  <a:pt x="176" y="646"/>
                </a:lnTo>
                <a:lnTo>
                  <a:pt x="175" y="645"/>
                </a:lnTo>
                <a:lnTo>
                  <a:pt x="176" y="644"/>
                </a:lnTo>
                <a:lnTo>
                  <a:pt x="178" y="639"/>
                </a:lnTo>
                <a:lnTo>
                  <a:pt x="180" y="639"/>
                </a:lnTo>
                <a:lnTo>
                  <a:pt x="183" y="642"/>
                </a:lnTo>
                <a:lnTo>
                  <a:pt x="185" y="642"/>
                </a:lnTo>
                <a:lnTo>
                  <a:pt x="187" y="640"/>
                </a:lnTo>
                <a:lnTo>
                  <a:pt x="188" y="635"/>
                </a:lnTo>
                <a:lnTo>
                  <a:pt x="192" y="633"/>
                </a:lnTo>
                <a:lnTo>
                  <a:pt x="197" y="632"/>
                </a:lnTo>
                <a:lnTo>
                  <a:pt x="200" y="633"/>
                </a:lnTo>
                <a:lnTo>
                  <a:pt x="212" y="639"/>
                </a:lnTo>
                <a:lnTo>
                  <a:pt x="218" y="641"/>
                </a:lnTo>
                <a:lnTo>
                  <a:pt x="223" y="641"/>
                </a:lnTo>
                <a:lnTo>
                  <a:pt x="224" y="642"/>
                </a:lnTo>
                <a:lnTo>
                  <a:pt x="226" y="648"/>
                </a:lnTo>
                <a:lnTo>
                  <a:pt x="226" y="653"/>
                </a:lnTo>
                <a:lnTo>
                  <a:pt x="225" y="654"/>
                </a:lnTo>
                <a:lnTo>
                  <a:pt x="219" y="657"/>
                </a:lnTo>
                <a:lnTo>
                  <a:pt x="214" y="661"/>
                </a:lnTo>
                <a:lnTo>
                  <a:pt x="209" y="662"/>
                </a:lnTo>
                <a:lnTo>
                  <a:pt x="207" y="664"/>
                </a:lnTo>
                <a:lnTo>
                  <a:pt x="207" y="668"/>
                </a:lnTo>
                <a:lnTo>
                  <a:pt x="207" y="669"/>
                </a:lnTo>
                <a:lnTo>
                  <a:pt x="210" y="671"/>
                </a:lnTo>
                <a:lnTo>
                  <a:pt x="212" y="670"/>
                </a:lnTo>
                <a:lnTo>
                  <a:pt x="216" y="668"/>
                </a:lnTo>
                <a:lnTo>
                  <a:pt x="219" y="667"/>
                </a:lnTo>
                <a:lnTo>
                  <a:pt x="223" y="668"/>
                </a:lnTo>
                <a:lnTo>
                  <a:pt x="226" y="670"/>
                </a:lnTo>
                <a:lnTo>
                  <a:pt x="227" y="670"/>
                </a:lnTo>
                <a:lnTo>
                  <a:pt x="226" y="669"/>
                </a:lnTo>
                <a:lnTo>
                  <a:pt x="224" y="667"/>
                </a:lnTo>
                <a:lnTo>
                  <a:pt x="219" y="666"/>
                </a:lnTo>
                <a:lnTo>
                  <a:pt x="217" y="666"/>
                </a:lnTo>
                <a:lnTo>
                  <a:pt x="212" y="669"/>
                </a:lnTo>
                <a:lnTo>
                  <a:pt x="210" y="670"/>
                </a:lnTo>
                <a:lnTo>
                  <a:pt x="209" y="668"/>
                </a:lnTo>
                <a:lnTo>
                  <a:pt x="209" y="666"/>
                </a:lnTo>
                <a:lnTo>
                  <a:pt x="210" y="664"/>
                </a:lnTo>
                <a:lnTo>
                  <a:pt x="214" y="662"/>
                </a:lnTo>
                <a:lnTo>
                  <a:pt x="224" y="659"/>
                </a:lnTo>
                <a:lnTo>
                  <a:pt x="227" y="656"/>
                </a:lnTo>
                <a:lnTo>
                  <a:pt x="229" y="652"/>
                </a:lnTo>
                <a:lnTo>
                  <a:pt x="231" y="645"/>
                </a:lnTo>
                <a:lnTo>
                  <a:pt x="231" y="640"/>
                </a:lnTo>
                <a:lnTo>
                  <a:pt x="231" y="639"/>
                </a:lnTo>
                <a:lnTo>
                  <a:pt x="233" y="638"/>
                </a:lnTo>
                <a:lnTo>
                  <a:pt x="234" y="637"/>
                </a:lnTo>
                <a:lnTo>
                  <a:pt x="236" y="637"/>
                </a:lnTo>
                <a:lnTo>
                  <a:pt x="247" y="642"/>
                </a:lnTo>
                <a:lnTo>
                  <a:pt x="250" y="644"/>
                </a:lnTo>
                <a:lnTo>
                  <a:pt x="263" y="647"/>
                </a:lnTo>
                <a:lnTo>
                  <a:pt x="270" y="652"/>
                </a:lnTo>
                <a:lnTo>
                  <a:pt x="272" y="654"/>
                </a:lnTo>
                <a:lnTo>
                  <a:pt x="275" y="656"/>
                </a:lnTo>
                <a:lnTo>
                  <a:pt x="278" y="662"/>
                </a:lnTo>
                <a:lnTo>
                  <a:pt x="280" y="664"/>
                </a:lnTo>
                <a:lnTo>
                  <a:pt x="284" y="668"/>
                </a:lnTo>
                <a:lnTo>
                  <a:pt x="286" y="669"/>
                </a:lnTo>
                <a:lnTo>
                  <a:pt x="292" y="670"/>
                </a:lnTo>
                <a:lnTo>
                  <a:pt x="297" y="671"/>
                </a:lnTo>
                <a:lnTo>
                  <a:pt x="302" y="676"/>
                </a:lnTo>
                <a:lnTo>
                  <a:pt x="306" y="677"/>
                </a:lnTo>
                <a:lnTo>
                  <a:pt x="311" y="675"/>
                </a:lnTo>
                <a:lnTo>
                  <a:pt x="315" y="671"/>
                </a:lnTo>
                <a:lnTo>
                  <a:pt x="321" y="670"/>
                </a:lnTo>
                <a:lnTo>
                  <a:pt x="322" y="671"/>
                </a:lnTo>
                <a:lnTo>
                  <a:pt x="323" y="673"/>
                </a:lnTo>
                <a:lnTo>
                  <a:pt x="326" y="678"/>
                </a:lnTo>
                <a:lnTo>
                  <a:pt x="327" y="681"/>
                </a:lnTo>
                <a:lnTo>
                  <a:pt x="333" y="683"/>
                </a:lnTo>
                <a:lnTo>
                  <a:pt x="334" y="683"/>
                </a:lnTo>
                <a:lnTo>
                  <a:pt x="335" y="683"/>
                </a:lnTo>
                <a:lnTo>
                  <a:pt x="335" y="682"/>
                </a:lnTo>
                <a:lnTo>
                  <a:pt x="333" y="679"/>
                </a:lnTo>
                <a:lnTo>
                  <a:pt x="331" y="677"/>
                </a:lnTo>
                <a:lnTo>
                  <a:pt x="331" y="671"/>
                </a:lnTo>
                <a:lnTo>
                  <a:pt x="329" y="669"/>
                </a:lnTo>
                <a:lnTo>
                  <a:pt x="322" y="667"/>
                </a:lnTo>
                <a:lnTo>
                  <a:pt x="319" y="667"/>
                </a:lnTo>
                <a:lnTo>
                  <a:pt x="312" y="668"/>
                </a:lnTo>
                <a:lnTo>
                  <a:pt x="306" y="671"/>
                </a:lnTo>
                <a:lnTo>
                  <a:pt x="299" y="666"/>
                </a:lnTo>
                <a:lnTo>
                  <a:pt x="289" y="662"/>
                </a:lnTo>
                <a:lnTo>
                  <a:pt x="286" y="661"/>
                </a:lnTo>
                <a:lnTo>
                  <a:pt x="285" y="659"/>
                </a:lnTo>
                <a:lnTo>
                  <a:pt x="284" y="654"/>
                </a:lnTo>
                <a:lnTo>
                  <a:pt x="280" y="649"/>
                </a:lnTo>
                <a:lnTo>
                  <a:pt x="277" y="647"/>
                </a:lnTo>
                <a:lnTo>
                  <a:pt x="275" y="646"/>
                </a:lnTo>
                <a:lnTo>
                  <a:pt x="273" y="647"/>
                </a:lnTo>
                <a:lnTo>
                  <a:pt x="273" y="647"/>
                </a:lnTo>
                <a:lnTo>
                  <a:pt x="273" y="644"/>
                </a:lnTo>
                <a:lnTo>
                  <a:pt x="273" y="638"/>
                </a:lnTo>
                <a:lnTo>
                  <a:pt x="273" y="635"/>
                </a:lnTo>
                <a:lnTo>
                  <a:pt x="277" y="623"/>
                </a:lnTo>
                <a:lnTo>
                  <a:pt x="279" y="620"/>
                </a:lnTo>
                <a:lnTo>
                  <a:pt x="282" y="618"/>
                </a:lnTo>
                <a:lnTo>
                  <a:pt x="289" y="618"/>
                </a:lnTo>
                <a:lnTo>
                  <a:pt x="293" y="617"/>
                </a:lnTo>
                <a:lnTo>
                  <a:pt x="298" y="618"/>
                </a:lnTo>
                <a:lnTo>
                  <a:pt x="300" y="618"/>
                </a:lnTo>
                <a:lnTo>
                  <a:pt x="301" y="618"/>
                </a:lnTo>
                <a:lnTo>
                  <a:pt x="301" y="622"/>
                </a:lnTo>
                <a:lnTo>
                  <a:pt x="302" y="625"/>
                </a:lnTo>
                <a:lnTo>
                  <a:pt x="306" y="627"/>
                </a:lnTo>
                <a:lnTo>
                  <a:pt x="308" y="627"/>
                </a:lnTo>
                <a:lnTo>
                  <a:pt x="313" y="625"/>
                </a:lnTo>
                <a:lnTo>
                  <a:pt x="314" y="625"/>
                </a:lnTo>
                <a:lnTo>
                  <a:pt x="315" y="629"/>
                </a:lnTo>
                <a:lnTo>
                  <a:pt x="319" y="630"/>
                </a:lnTo>
                <a:lnTo>
                  <a:pt x="323" y="629"/>
                </a:lnTo>
                <a:lnTo>
                  <a:pt x="326" y="630"/>
                </a:lnTo>
                <a:lnTo>
                  <a:pt x="327" y="629"/>
                </a:lnTo>
                <a:lnTo>
                  <a:pt x="326" y="627"/>
                </a:lnTo>
                <a:lnTo>
                  <a:pt x="323" y="626"/>
                </a:lnTo>
                <a:lnTo>
                  <a:pt x="319" y="627"/>
                </a:lnTo>
                <a:lnTo>
                  <a:pt x="315" y="624"/>
                </a:lnTo>
                <a:lnTo>
                  <a:pt x="313" y="623"/>
                </a:lnTo>
                <a:lnTo>
                  <a:pt x="311" y="623"/>
                </a:lnTo>
                <a:lnTo>
                  <a:pt x="307" y="625"/>
                </a:lnTo>
                <a:lnTo>
                  <a:pt x="305" y="625"/>
                </a:lnTo>
                <a:lnTo>
                  <a:pt x="304" y="623"/>
                </a:lnTo>
                <a:lnTo>
                  <a:pt x="304" y="618"/>
                </a:lnTo>
                <a:lnTo>
                  <a:pt x="304" y="616"/>
                </a:lnTo>
                <a:lnTo>
                  <a:pt x="301" y="615"/>
                </a:lnTo>
                <a:lnTo>
                  <a:pt x="297" y="613"/>
                </a:lnTo>
                <a:lnTo>
                  <a:pt x="294" y="610"/>
                </a:lnTo>
                <a:lnTo>
                  <a:pt x="294" y="608"/>
                </a:lnTo>
                <a:lnTo>
                  <a:pt x="290" y="603"/>
                </a:lnTo>
                <a:lnTo>
                  <a:pt x="291" y="601"/>
                </a:lnTo>
                <a:lnTo>
                  <a:pt x="293" y="598"/>
                </a:lnTo>
                <a:lnTo>
                  <a:pt x="298" y="597"/>
                </a:lnTo>
                <a:lnTo>
                  <a:pt x="299" y="595"/>
                </a:lnTo>
                <a:lnTo>
                  <a:pt x="300" y="591"/>
                </a:lnTo>
                <a:lnTo>
                  <a:pt x="299" y="591"/>
                </a:lnTo>
                <a:lnTo>
                  <a:pt x="295" y="596"/>
                </a:lnTo>
                <a:lnTo>
                  <a:pt x="293" y="596"/>
                </a:lnTo>
                <a:lnTo>
                  <a:pt x="293" y="594"/>
                </a:lnTo>
                <a:lnTo>
                  <a:pt x="293" y="591"/>
                </a:lnTo>
                <a:lnTo>
                  <a:pt x="295" y="586"/>
                </a:lnTo>
                <a:lnTo>
                  <a:pt x="306" y="567"/>
                </a:lnTo>
                <a:lnTo>
                  <a:pt x="306" y="565"/>
                </a:lnTo>
                <a:lnTo>
                  <a:pt x="306" y="564"/>
                </a:lnTo>
                <a:lnTo>
                  <a:pt x="306" y="560"/>
                </a:lnTo>
                <a:lnTo>
                  <a:pt x="307" y="556"/>
                </a:lnTo>
                <a:lnTo>
                  <a:pt x="311" y="550"/>
                </a:lnTo>
                <a:lnTo>
                  <a:pt x="313" y="540"/>
                </a:lnTo>
                <a:lnTo>
                  <a:pt x="317" y="544"/>
                </a:lnTo>
                <a:lnTo>
                  <a:pt x="321" y="545"/>
                </a:lnTo>
                <a:lnTo>
                  <a:pt x="324" y="546"/>
                </a:lnTo>
                <a:lnTo>
                  <a:pt x="327" y="544"/>
                </a:lnTo>
                <a:lnTo>
                  <a:pt x="329" y="545"/>
                </a:lnTo>
                <a:lnTo>
                  <a:pt x="330" y="547"/>
                </a:lnTo>
                <a:lnTo>
                  <a:pt x="334" y="547"/>
                </a:lnTo>
                <a:lnTo>
                  <a:pt x="336" y="545"/>
                </a:lnTo>
                <a:lnTo>
                  <a:pt x="336" y="544"/>
                </a:lnTo>
                <a:lnTo>
                  <a:pt x="340" y="540"/>
                </a:lnTo>
                <a:lnTo>
                  <a:pt x="338" y="538"/>
                </a:lnTo>
                <a:lnTo>
                  <a:pt x="340" y="537"/>
                </a:lnTo>
                <a:lnTo>
                  <a:pt x="341" y="529"/>
                </a:lnTo>
                <a:lnTo>
                  <a:pt x="342" y="529"/>
                </a:lnTo>
                <a:lnTo>
                  <a:pt x="345" y="531"/>
                </a:lnTo>
                <a:lnTo>
                  <a:pt x="348" y="531"/>
                </a:lnTo>
                <a:lnTo>
                  <a:pt x="351" y="529"/>
                </a:lnTo>
                <a:lnTo>
                  <a:pt x="356" y="532"/>
                </a:lnTo>
                <a:lnTo>
                  <a:pt x="357" y="531"/>
                </a:lnTo>
                <a:lnTo>
                  <a:pt x="355" y="530"/>
                </a:lnTo>
                <a:lnTo>
                  <a:pt x="351" y="528"/>
                </a:lnTo>
                <a:lnTo>
                  <a:pt x="349" y="528"/>
                </a:lnTo>
                <a:lnTo>
                  <a:pt x="345" y="530"/>
                </a:lnTo>
                <a:lnTo>
                  <a:pt x="344" y="528"/>
                </a:lnTo>
                <a:lnTo>
                  <a:pt x="344" y="527"/>
                </a:lnTo>
                <a:lnTo>
                  <a:pt x="344" y="523"/>
                </a:lnTo>
                <a:lnTo>
                  <a:pt x="344" y="523"/>
                </a:lnTo>
                <a:lnTo>
                  <a:pt x="348" y="525"/>
                </a:lnTo>
                <a:lnTo>
                  <a:pt x="350" y="527"/>
                </a:lnTo>
                <a:lnTo>
                  <a:pt x="350" y="527"/>
                </a:lnTo>
                <a:lnTo>
                  <a:pt x="351" y="524"/>
                </a:lnTo>
                <a:lnTo>
                  <a:pt x="350" y="522"/>
                </a:lnTo>
                <a:lnTo>
                  <a:pt x="349" y="521"/>
                </a:lnTo>
                <a:lnTo>
                  <a:pt x="345" y="520"/>
                </a:lnTo>
                <a:lnTo>
                  <a:pt x="346" y="517"/>
                </a:lnTo>
                <a:lnTo>
                  <a:pt x="346" y="517"/>
                </a:lnTo>
                <a:lnTo>
                  <a:pt x="342" y="517"/>
                </a:lnTo>
                <a:lnTo>
                  <a:pt x="342" y="520"/>
                </a:lnTo>
                <a:lnTo>
                  <a:pt x="341" y="520"/>
                </a:lnTo>
                <a:lnTo>
                  <a:pt x="340" y="518"/>
                </a:lnTo>
                <a:lnTo>
                  <a:pt x="341" y="515"/>
                </a:lnTo>
                <a:lnTo>
                  <a:pt x="338" y="512"/>
                </a:lnTo>
                <a:lnTo>
                  <a:pt x="336" y="508"/>
                </a:lnTo>
                <a:lnTo>
                  <a:pt x="331" y="505"/>
                </a:lnTo>
                <a:lnTo>
                  <a:pt x="330" y="502"/>
                </a:lnTo>
                <a:lnTo>
                  <a:pt x="331" y="501"/>
                </a:lnTo>
                <a:lnTo>
                  <a:pt x="335" y="496"/>
                </a:lnTo>
                <a:lnTo>
                  <a:pt x="335" y="494"/>
                </a:lnTo>
                <a:lnTo>
                  <a:pt x="331" y="492"/>
                </a:lnTo>
                <a:lnTo>
                  <a:pt x="333" y="491"/>
                </a:lnTo>
                <a:lnTo>
                  <a:pt x="336" y="490"/>
                </a:lnTo>
                <a:lnTo>
                  <a:pt x="341" y="495"/>
                </a:lnTo>
                <a:lnTo>
                  <a:pt x="343" y="495"/>
                </a:lnTo>
                <a:lnTo>
                  <a:pt x="344" y="495"/>
                </a:lnTo>
                <a:lnTo>
                  <a:pt x="346" y="491"/>
                </a:lnTo>
                <a:lnTo>
                  <a:pt x="351" y="491"/>
                </a:lnTo>
                <a:lnTo>
                  <a:pt x="353" y="491"/>
                </a:lnTo>
                <a:lnTo>
                  <a:pt x="357" y="488"/>
                </a:lnTo>
                <a:lnTo>
                  <a:pt x="360" y="491"/>
                </a:lnTo>
                <a:lnTo>
                  <a:pt x="364" y="492"/>
                </a:lnTo>
                <a:lnTo>
                  <a:pt x="366" y="494"/>
                </a:lnTo>
                <a:lnTo>
                  <a:pt x="366" y="494"/>
                </a:lnTo>
                <a:lnTo>
                  <a:pt x="366" y="492"/>
                </a:lnTo>
                <a:lnTo>
                  <a:pt x="364" y="490"/>
                </a:lnTo>
                <a:lnTo>
                  <a:pt x="360" y="487"/>
                </a:lnTo>
                <a:lnTo>
                  <a:pt x="356" y="485"/>
                </a:lnTo>
                <a:lnTo>
                  <a:pt x="352" y="480"/>
                </a:lnTo>
                <a:lnTo>
                  <a:pt x="351" y="479"/>
                </a:lnTo>
                <a:lnTo>
                  <a:pt x="351" y="473"/>
                </a:lnTo>
                <a:lnTo>
                  <a:pt x="351" y="472"/>
                </a:lnTo>
                <a:lnTo>
                  <a:pt x="348" y="468"/>
                </a:lnTo>
                <a:lnTo>
                  <a:pt x="349" y="466"/>
                </a:lnTo>
                <a:lnTo>
                  <a:pt x="351" y="466"/>
                </a:lnTo>
                <a:lnTo>
                  <a:pt x="355" y="468"/>
                </a:lnTo>
                <a:lnTo>
                  <a:pt x="359" y="470"/>
                </a:lnTo>
                <a:lnTo>
                  <a:pt x="362" y="470"/>
                </a:lnTo>
                <a:lnTo>
                  <a:pt x="365" y="469"/>
                </a:lnTo>
                <a:lnTo>
                  <a:pt x="368" y="466"/>
                </a:lnTo>
                <a:lnTo>
                  <a:pt x="368" y="468"/>
                </a:lnTo>
                <a:lnTo>
                  <a:pt x="368" y="471"/>
                </a:lnTo>
                <a:lnTo>
                  <a:pt x="370" y="473"/>
                </a:lnTo>
                <a:lnTo>
                  <a:pt x="377" y="477"/>
                </a:lnTo>
                <a:lnTo>
                  <a:pt x="379" y="477"/>
                </a:lnTo>
                <a:lnTo>
                  <a:pt x="379" y="476"/>
                </a:lnTo>
                <a:lnTo>
                  <a:pt x="380" y="473"/>
                </a:lnTo>
                <a:lnTo>
                  <a:pt x="380" y="472"/>
                </a:lnTo>
                <a:lnTo>
                  <a:pt x="382" y="474"/>
                </a:lnTo>
                <a:lnTo>
                  <a:pt x="384" y="476"/>
                </a:lnTo>
                <a:lnTo>
                  <a:pt x="386" y="477"/>
                </a:lnTo>
                <a:lnTo>
                  <a:pt x="387" y="474"/>
                </a:lnTo>
                <a:lnTo>
                  <a:pt x="384" y="474"/>
                </a:lnTo>
                <a:lnTo>
                  <a:pt x="382" y="471"/>
                </a:lnTo>
                <a:lnTo>
                  <a:pt x="380" y="470"/>
                </a:lnTo>
                <a:lnTo>
                  <a:pt x="379" y="471"/>
                </a:lnTo>
                <a:lnTo>
                  <a:pt x="378" y="476"/>
                </a:lnTo>
                <a:lnTo>
                  <a:pt x="377" y="476"/>
                </a:lnTo>
                <a:lnTo>
                  <a:pt x="377" y="476"/>
                </a:lnTo>
                <a:lnTo>
                  <a:pt x="373" y="473"/>
                </a:lnTo>
                <a:lnTo>
                  <a:pt x="371" y="472"/>
                </a:lnTo>
                <a:lnTo>
                  <a:pt x="371" y="468"/>
                </a:lnTo>
                <a:lnTo>
                  <a:pt x="370" y="465"/>
                </a:lnTo>
                <a:lnTo>
                  <a:pt x="366" y="465"/>
                </a:lnTo>
                <a:lnTo>
                  <a:pt x="363" y="468"/>
                </a:lnTo>
                <a:lnTo>
                  <a:pt x="362" y="468"/>
                </a:lnTo>
                <a:lnTo>
                  <a:pt x="355" y="464"/>
                </a:lnTo>
                <a:lnTo>
                  <a:pt x="349" y="459"/>
                </a:lnTo>
                <a:lnTo>
                  <a:pt x="349" y="458"/>
                </a:lnTo>
                <a:lnTo>
                  <a:pt x="349" y="454"/>
                </a:lnTo>
                <a:lnTo>
                  <a:pt x="353" y="441"/>
                </a:lnTo>
                <a:lnTo>
                  <a:pt x="355" y="434"/>
                </a:lnTo>
                <a:lnTo>
                  <a:pt x="355" y="428"/>
                </a:lnTo>
                <a:lnTo>
                  <a:pt x="358" y="426"/>
                </a:lnTo>
                <a:lnTo>
                  <a:pt x="363" y="425"/>
                </a:lnTo>
                <a:lnTo>
                  <a:pt x="365" y="420"/>
                </a:lnTo>
                <a:lnTo>
                  <a:pt x="366" y="420"/>
                </a:lnTo>
                <a:lnTo>
                  <a:pt x="377" y="415"/>
                </a:lnTo>
                <a:lnTo>
                  <a:pt x="386" y="411"/>
                </a:lnTo>
                <a:lnTo>
                  <a:pt x="388" y="408"/>
                </a:lnTo>
                <a:lnTo>
                  <a:pt x="390" y="404"/>
                </a:lnTo>
                <a:lnTo>
                  <a:pt x="393" y="400"/>
                </a:lnTo>
                <a:lnTo>
                  <a:pt x="396" y="400"/>
                </a:lnTo>
                <a:lnTo>
                  <a:pt x="397" y="404"/>
                </a:lnTo>
                <a:lnTo>
                  <a:pt x="404" y="407"/>
                </a:lnTo>
                <a:lnTo>
                  <a:pt x="412" y="410"/>
                </a:lnTo>
                <a:lnTo>
                  <a:pt x="414" y="408"/>
                </a:lnTo>
                <a:lnTo>
                  <a:pt x="401" y="403"/>
                </a:lnTo>
                <a:lnTo>
                  <a:pt x="402" y="402"/>
                </a:lnTo>
                <a:lnTo>
                  <a:pt x="407" y="400"/>
                </a:lnTo>
                <a:lnTo>
                  <a:pt x="428" y="397"/>
                </a:lnTo>
                <a:lnTo>
                  <a:pt x="436" y="395"/>
                </a:lnTo>
                <a:lnTo>
                  <a:pt x="439" y="396"/>
                </a:lnTo>
                <a:close/>
              </a:path>
            </a:pathLst>
          </a:custGeom>
          <a:solidFill>
            <a:schemeClr val="accent1"/>
          </a:solidFill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001C3845-AF94-4A3E-A87E-AB6B79393058}"/>
              </a:ext>
            </a:extLst>
          </p:cNvPr>
          <p:cNvSpPr>
            <a:spLocks noEditPoints="1"/>
          </p:cNvSpPr>
          <p:nvPr/>
        </p:nvSpPr>
        <p:spPr bwMode="auto">
          <a:xfrm>
            <a:off x="3635138" y="2978519"/>
            <a:ext cx="110958" cy="88766"/>
          </a:xfrm>
          <a:custGeom>
            <a:avLst/>
            <a:gdLst>
              <a:gd name="T0" fmla="*/ 3 w 40"/>
              <a:gd name="T1" fmla="*/ 30 h 32"/>
              <a:gd name="T2" fmla="*/ 4 w 40"/>
              <a:gd name="T3" fmla="*/ 31 h 32"/>
              <a:gd name="T4" fmla="*/ 1 w 40"/>
              <a:gd name="T5" fmla="*/ 31 h 32"/>
              <a:gd name="T6" fmla="*/ 0 w 40"/>
              <a:gd name="T7" fmla="*/ 29 h 32"/>
              <a:gd name="T8" fmla="*/ 40 w 40"/>
              <a:gd name="T9" fmla="*/ 22 h 32"/>
              <a:gd name="T10" fmla="*/ 39 w 40"/>
              <a:gd name="T11" fmla="*/ 22 h 32"/>
              <a:gd name="T12" fmla="*/ 37 w 40"/>
              <a:gd name="T13" fmla="*/ 21 h 32"/>
              <a:gd name="T14" fmla="*/ 40 w 40"/>
              <a:gd name="T15" fmla="*/ 20 h 32"/>
              <a:gd name="T16" fmla="*/ 24 w 40"/>
              <a:gd name="T17" fmla="*/ 0 h 32"/>
              <a:gd name="T18" fmla="*/ 25 w 40"/>
              <a:gd name="T19" fmla="*/ 2 h 32"/>
              <a:gd name="T20" fmla="*/ 23 w 40"/>
              <a:gd name="T21" fmla="*/ 4 h 32"/>
              <a:gd name="T22" fmla="*/ 24 w 40"/>
              <a:gd name="T23" fmla="*/ 9 h 32"/>
              <a:gd name="T24" fmla="*/ 27 w 40"/>
              <a:gd name="T25" fmla="*/ 16 h 32"/>
              <a:gd name="T26" fmla="*/ 30 w 40"/>
              <a:gd name="T27" fmla="*/ 20 h 32"/>
              <a:gd name="T28" fmla="*/ 26 w 40"/>
              <a:gd name="T29" fmla="*/ 22 h 32"/>
              <a:gd name="T30" fmla="*/ 24 w 40"/>
              <a:gd name="T31" fmla="*/ 21 h 32"/>
              <a:gd name="T32" fmla="*/ 24 w 40"/>
              <a:gd name="T33" fmla="*/ 22 h 32"/>
              <a:gd name="T34" fmla="*/ 25 w 40"/>
              <a:gd name="T35" fmla="*/ 24 h 32"/>
              <a:gd name="T36" fmla="*/ 24 w 40"/>
              <a:gd name="T37" fmla="*/ 28 h 32"/>
              <a:gd name="T38" fmla="*/ 23 w 40"/>
              <a:gd name="T39" fmla="*/ 26 h 32"/>
              <a:gd name="T40" fmla="*/ 20 w 40"/>
              <a:gd name="T41" fmla="*/ 25 h 32"/>
              <a:gd name="T42" fmla="*/ 19 w 40"/>
              <a:gd name="T43" fmla="*/ 22 h 32"/>
              <a:gd name="T44" fmla="*/ 17 w 40"/>
              <a:gd name="T45" fmla="*/ 21 h 32"/>
              <a:gd name="T46" fmla="*/ 13 w 40"/>
              <a:gd name="T47" fmla="*/ 22 h 32"/>
              <a:gd name="T48" fmla="*/ 12 w 40"/>
              <a:gd name="T49" fmla="*/ 24 h 32"/>
              <a:gd name="T50" fmla="*/ 10 w 40"/>
              <a:gd name="T51" fmla="*/ 26 h 32"/>
              <a:gd name="T52" fmla="*/ 6 w 40"/>
              <a:gd name="T53" fmla="*/ 25 h 32"/>
              <a:gd name="T54" fmla="*/ 9 w 40"/>
              <a:gd name="T55" fmla="*/ 21 h 32"/>
              <a:gd name="T56" fmla="*/ 12 w 40"/>
              <a:gd name="T57" fmla="*/ 11 h 32"/>
              <a:gd name="T58" fmla="*/ 13 w 40"/>
              <a:gd name="T59" fmla="*/ 9 h 32"/>
              <a:gd name="T60" fmla="*/ 20 w 40"/>
              <a:gd name="T61" fmla="*/ 1 h 32"/>
              <a:gd name="T62" fmla="*/ 24 w 40"/>
              <a:gd name="T6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" h="32">
                <a:moveTo>
                  <a:pt x="1" y="30"/>
                </a:moveTo>
                <a:lnTo>
                  <a:pt x="3" y="30"/>
                </a:lnTo>
                <a:lnTo>
                  <a:pt x="3" y="30"/>
                </a:lnTo>
                <a:lnTo>
                  <a:pt x="4" y="31"/>
                </a:lnTo>
                <a:lnTo>
                  <a:pt x="2" y="32"/>
                </a:lnTo>
                <a:lnTo>
                  <a:pt x="1" y="31"/>
                </a:lnTo>
                <a:lnTo>
                  <a:pt x="0" y="30"/>
                </a:lnTo>
                <a:lnTo>
                  <a:pt x="0" y="29"/>
                </a:lnTo>
                <a:lnTo>
                  <a:pt x="1" y="30"/>
                </a:lnTo>
                <a:close/>
                <a:moveTo>
                  <a:pt x="40" y="22"/>
                </a:moveTo>
                <a:lnTo>
                  <a:pt x="40" y="23"/>
                </a:lnTo>
                <a:lnTo>
                  <a:pt x="39" y="22"/>
                </a:lnTo>
                <a:lnTo>
                  <a:pt x="38" y="22"/>
                </a:lnTo>
                <a:lnTo>
                  <a:pt x="37" y="21"/>
                </a:lnTo>
                <a:lnTo>
                  <a:pt x="39" y="20"/>
                </a:lnTo>
                <a:lnTo>
                  <a:pt x="40" y="20"/>
                </a:lnTo>
                <a:lnTo>
                  <a:pt x="40" y="22"/>
                </a:lnTo>
                <a:close/>
                <a:moveTo>
                  <a:pt x="24" y="0"/>
                </a:moveTo>
                <a:lnTo>
                  <a:pt x="25" y="1"/>
                </a:lnTo>
                <a:lnTo>
                  <a:pt x="25" y="2"/>
                </a:lnTo>
                <a:lnTo>
                  <a:pt x="24" y="2"/>
                </a:lnTo>
                <a:lnTo>
                  <a:pt x="23" y="4"/>
                </a:lnTo>
                <a:lnTo>
                  <a:pt x="23" y="8"/>
                </a:lnTo>
                <a:lnTo>
                  <a:pt x="24" y="9"/>
                </a:lnTo>
                <a:lnTo>
                  <a:pt x="25" y="13"/>
                </a:lnTo>
                <a:lnTo>
                  <a:pt x="27" y="16"/>
                </a:lnTo>
                <a:lnTo>
                  <a:pt x="28" y="17"/>
                </a:lnTo>
                <a:lnTo>
                  <a:pt x="30" y="20"/>
                </a:lnTo>
                <a:lnTo>
                  <a:pt x="28" y="21"/>
                </a:lnTo>
                <a:lnTo>
                  <a:pt x="26" y="22"/>
                </a:lnTo>
                <a:lnTo>
                  <a:pt x="25" y="22"/>
                </a:lnTo>
                <a:lnTo>
                  <a:pt x="24" y="21"/>
                </a:lnTo>
                <a:lnTo>
                  <a:pt x="23" y="21"/>
                </a:lnTo>
                <a:lnTo>
                  <a:pt x="24" y="22"/>
                </a:lnTo>
                <a:lnTo>
                  <a:pt x="24" y="24"/>
                </a:lnTo>
                <a:lnTo>
                  <a:pt x="25" y="24"/>
                </a:lnTo>
                <a:lnTo>
                  <a:pt x="24" y="26"/>
                </a:lnTo>
                <a:lnTo>
                  <a:pt x="24" y="28"/>
                </a:lnTo>
                <a:lnTo>
                  <a:pt x="24" y="28"/>
                </a:lnTo>
                <a:lnTo>
                  <a:pt x="23" y="26"/>
                </a:lnTo>
                <a:lnTo>
                  <a:pt x="22" y="26"/>
                </a:lnTo>
                <a:lnTo>
                  <a:pt x="20" y="25"/>
                </a:lnTo>
                <a:lnTo>
                  <a:pt x="22" y="25"/>
                </a:lnTo>
                <a:lnTo>
                  <a:pt x="19" y="22"/>
                </a:lnTo>
                <a:lnTo>
                  <a:pt x="17" y="21"/>
                </a:lnTo>
                <a:lnTo>
                  <a:pt x="17" y="21"/>
                </a:lnTo>
                <a:lnTo>
                  <a:pt x="16" y="21"/>
                </a:lnTo>
                <a:lnTo>
                  <a:pt x="13" y="22"/>
                </a:lnTo>
                <a:lnTo>
                  <a:pt x="13" y="23"/>
                </a:lnTo>
                <a:lnTo>
                  <a:pt x="12" y="24"/>
                </a:lnTo>
                <a:lnTo>
                  <a:pt x="11" y="24"/>
                </a:lnTo>
                <a:lnTo>
                  <a:pt x="10" y="26"/>
                </a:lnTo>
                <a:lnTo>
                  <a:pt x="8" y="26"/>
                </a:lnTo>
                <a:lnTo>
                  <a:pt x="6" y="25"/>
                </a:lnTo>
                <a:lnTo>
                  <a:pt x="9" y="23"/>
                </a:lnTo>
                <a:lnTo>
                  <a:pt x="9" y="21"/>
                </a:lnTo>
                <a:lnTo>
                  <a:pt x="9" y="17"/>
                </a:lnTo>
                <a:lnTo>
                  <a:pt x="12" y="11"/>
                </a:lnTo>
                <a:lnTo>
                  <a:pt x="13" y="10"/>
                </a:lnTo>
                <a:lnTo>
                  <a:pt x="13" y="9"/>
                </a:lnTo>
                <a:lnTo>
                  <a:pt x="16" y="7"/>
                </a:lnTo>
                <a:lnTo>
                  <a:pt x="20" y="1"/>
                </a:lnTo>
                <a:lnTo>
                  <a:pt x="22" y="1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CCCCCC"/>
          </a:solidFill>
          <a:ln w="4763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02844E-CAB5-42A3-8BEF-1EE8BD77D174}"/>
              </a:ext>
            </a:extLst>
          </p:cNvPr>
          <p:cNvSpPr/>
          <p:nvPr/>
        </p:nvSpPr>
        <p:spPr>
          <a:xfrm>
            <a:off x="6096000" y="3429000"/>
            <a:ext cx="2590800" cy="544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Population here</a:t>
            </a:r>
            <a:endParaRPr lang="en-MY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F810BC-936F-42AE-A67F-B08875DCB9B3}"/>
              </a:ext>
            </a:extLst>
          </p:cNvPr>
          <p:cNvSpPr/>
          <p:nvPr/>
        </p:nvSpPr>
        <p:spPr>
          <a:xfrm>
            <a:off x="9002233" y="3435143"/>
            <a:ext cx="2590800" cy="544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Area here</a:t>
            </a:r>
            <a:endParaRPr lang="en-MY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AB9C4-9584-4E52-96B7-5E8B1450B81D}"/>
              </a:ext>
            </a:extLst>
          </p:cNvPr>
          <p:cNvSpPr/>
          <p:nvPr/>
        </p:nvSpPr>
        <p:spPr>
          <a:xfrm>
            <a:off x="6088912" y="4269733"/>
            <a:ext cx="2590800" cy="544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Attraction here</a:t>
            </a:r>
            <a:endParaRPr lang="en-MY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D12CDA-5487-4920-9865-82A976EF4B44}"/>
              </a:ext>
            </a:extLst>
          </p:cNvPr>
          <p:cNvSpPr/>
          <p:nvPr/>
        </p:nvSpPr>
        <p:spPr>
          <a:xfrm>
            <a:off x="8995145" y="4275876"/>
            <a:ext cx="2590800" cy="544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Main city here</a:t>
            </a:r>
            <a:endParaRPr lang="en-MY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5443CE-29C1-4E9A-B9E2-BC943815CC5C}"/>
              </a:ext>
            </a:extLst>
          </p:cNvPr>
          <p:cNvSpPr/>
          <p:nvPr/>
        </p:nvSpPr>
        <p:spPr>
          <a:xfrm>
            <a:off x="6096000" y="5104323"/>
            <a:ext cx="2590800" cy="544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Economy here</a:t>
            </a:r>
            <a:endParaRPr lang="en-MY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BF38E3-C97A-4838-ABFA-BEF91CE1810D}"/>
              </a:ext>
            </a:extLst>
          </p:cNvPr>
          <p:cNvSpPr/>
          <p:nvPr/>
        </p:nvSpPr>
        <p:spPr>
          <a:xfrm>
            <a:off x="9002233" y="5110466"/>
            <a:ext cx="2590800" cy="544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State Government here</a:t>
            </a:r>
            <a:endParaRPr lang="en-MY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B4BC4D-5206-437E-84A4-CDE86455330A}"/>
              </a:ext>
            </a:extLst>
          </p:cNvPr>
          <p:cNvGrpSpPr/>
          <p:nvPr/>
        </p:nvGrpSpPr>
        <p:grpSpPr>
          <a:xfrm>
            <a:off x="6114312" y="1600200"/>
            <a:ext cx="5401064" cy="1364789"/>
            <a:chOff x="6477000" y="1463541"/>
            <a:chExt cx="4813300" cy="13647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8AF2AE-77B1-4A15-A0F6-BACEF04AE8BC}"/>
                </a:ext>
              </a:extLst>
            </p:cNvPr>
            <p:cNvSpPr txBox="1"/>
            <p:nvPr/>
          </p:nvSpPr>
          <p:spPr>
            <a:xfrm>
              <a:off x="6477000" y="1463541"/>
              <a:ext cx="333854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Sarawak </a:t>
              </a:r>
              <a:r>
                <a:rPr lang="en-US" sz="2400" b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Bumi</a:t>
              </a:r>
              <a:r>
                <a:rPr 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Kenyalang</a:t>
              </a:r>
              <a:endParaRPr lang="en-MY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0E2C4B-CB98-4237-8C7F-BD3028CC448E}"/>
                </a:ext>
              </a:extLst>
            </p:cNvPr>
            <p:cNvSpPr/>
            <p:nvPr/>
          </p:nvSpPr>
          <p:spPr>
            <a:xfrm>
              <a:off x="6477000" y="1905000"/>
              <a:ext cx="4813300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/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dolor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sit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amet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consectetuer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adipiscing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elit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Aenean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commodo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ligula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eget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dolor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Aenean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MY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massa</a:t>
              </a:r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888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35DD-0C2E-4F54-93BE-20E655A6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  <a:endParaRPr lang="en-MY" dirty="0"/>
          </a:p>
        </p:txBody>
      </p:sp>
      <p:pic>
        <p:nvPicPr>
          <p:cNvPr id="7" name="Picture Placeholder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A7907D1-993D-466F-9DCE-BE5E48D7BC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 descr="A person wearing a hat&#10;&#10;Description automatically generated">
            <a:extLst>
              <a:ext uri="{FF2B5EF4-FFF2-40B4-BE49-F238E27FC236}">
                <a16:creationId xmlns:a16="http://schemas.microsoft.com/office/drawing/2014/main" id="{46FFC7DF-726B-411C-87EA-D5AF496DB7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>
            <a:fillRect/>
          </a:stretch>
        </p:blipFill>
        <p:spPr/>
      </p:pic>
      <p:pic>
        <p:nvPicPr>
          <p:cNvPr id="9" name="Picture Placeholder 8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1B2F8148-E321-4359-83F1-11D10F5D36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BBF9F7-A994-4E3E-8DD6-098C6F3716F7}"/>
              </a:ext>
            </a:extLst>
          </p:cNvPr>
          <p:cNvSpPr/>
          <p:nvPr/>
        </p:nvSpPr>
        <p:spPr>
          <a:xfrm>
            <a:off x="609600" y="4419600"/>
            <a:ext cx="297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atin typeface="+mj-lt"/>
              </a:rPr>
              <a:t>Michael Ken</a:t>
            </a:r>
            <a:endParaRPr lang="en-MY" sz="2000" b="1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0AC6D1-074B-47CD-92D7-595A7D606241}"/>
              </a:ext>
            </a:extLst>
          </p:cNvPr>
          <p:cNvSpPr/>
          <p:nvPr/>
        </p:nvSpPr>
        <p:spPr>
          <a:xfrm>
            <a:off x="4610100" y="4419600"/>
            <a:ext cx="297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atin typeface="+mj-lt"/>
              </a:rPr>
              <a:t>John Low</a:t>
            </a:r>
            <a:endParaRPr lang="en-MY" sz="2000" b="1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541274-8FD5-4E4F-841B-158CB262ED58}"/>
              </a:ext>
            </a:extLst>
          </p:cNvPr>
          <p:cNvSpPr/>
          <p:nvPr/>
        </p:nvSpPr>
        <p:spPr>
          <a:xfrm>
            <a:off x="8610602" y="4419600"/>
            <a:ext cx="297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atin typeface="+mj-lt"/>
              </a:rPr>
              <a:t>Rose Mary</a:t>
            </a:r>
            <a:endParaRPr lang="en-MY" sz="2000" b="1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71116B-3842-4578-AF4C-7A6C4AB10A5C}"/>
              </a:ext>
            </a:extLst>
          </p:cNvPr>
          <p:cNvSpPr/>
          <p:nvPr/>
        </p:nvSpPr>
        <p:spPr>
          <a:xfrm>
            <a:off x="609600" y="5439137"/>
            <a:ext cx="297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Chemical Engineering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Year 4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E700F8-A8B6-45D4-8A40-ACC9A3D1C787}"/>
              </a:ext>
            </a:extLst>
          </p:cNvPr>
          <p:cNvSpPr/>
          <p:nvPr/>
        </p:nvSpPr>
        <p:spPr>
          <a:xfrm>
            <a:off x="4604784" y="5410200"/>
            <a:ext cx="297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Business Administration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Year 3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062F14-B6ED-4718-B3D1-88A5240A9A95}"/>
              </a:ext>
            </a:extLst>
          </p:cNvPr>
          <p:cNvSpPr/>
          <p:nvPr/>
        </p:nvSpPr>
        <p:spPr>
          <a:xfrm>
            <a:off x="8599968" y="5410200"/>
            <a:ext cx="297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Archeology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Year 2</a:t>
            </a:r>
            <a:endParaRPr lang="en-MY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543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newspaper&#10;&#10;Description automatically generated">
            <a:extLst>
              <a:ext uri="{FF2B5EF4-FFF2-40B4-BE49-F238E27FC236}">
                <a16:creationId xmlns:a16="http://schemas.microsoft.com/office/drawing/2014/main" id="{353598D4-C435-4CC7-B9E0-84B6E9799B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r="30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13062E-087A-45E3-944F-529774A6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Laptop </a:t>
            </a:r>
            <a:r>
              <a:rPr lang="en-MY" dirty="0" err="1"/>
              <a:t>Mockup</a:t>
            </a:r>
            <a:endParaRPr lang="en-MY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A80B3D-2E34-46D6-9040-FA93B40DC788}"/>
              </a:ext>
            </a:extLst>
          </p:cNvPr>
          <p:cNvGrpSpPr/>
          <p:nvPr/>
        </p:nvGrpSpPr>
        <p:grpSpPr>
          <a:xfrm>
            <a:off x="5909499" y="2155857"/>
            <a:ext cx="5825301" cy="731663"/>
            <a:chOff x="5757099" y="2155857"/>
            <a:chExt cx="5825301" cy="73166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1570BA88-0829-45F5-8C59-3EC3D4A9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099" y="2155857"/>
              <a:ext cx="731663" cy="73166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847D4B-FCE0-41EA-961D-4C0798C7DE27}"/>
                </a:ext>
              </a:extLst>
            </p:cNvPr>
            <p:cNvSpPr/>
            <p:nvPr/>
          </p:nvSpPr>
          <p:spPr>
            <a:xfrm>
              <a:off x="6488762" y="2321633"/>
              <a:ext cx="50936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2000" dirty="0"/>
                <a:t>https://www.facebook.com/UniversityOfMalaya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96703C-678E-4D00-BB82-983762DAF49C}"/>
              </a:ext>
            </a:extLst>
          </p:cNvPr>
          <p:cNvGrpSpPr/>
          <p:nvPr/>
        </p:nvGrpSpPr>
        <p:grpSpPr>
          <a:xfrm>
            <a:off x="5909499" y="2971350"/>
            <a:ext cx="5034829" cy="731663"/>
            <a:chOff x="5757099" y="2913131"/>
            <a:chExt cx="5034829" cy="731663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F2D1FCCE-077C-467A-BE90-21DDDCDDA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099" y="2913131"/>
              <a:ext cx="731663" cy="73166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16973E-547F-4543-BEAB-EA3EBEB2BEAA}"/>
                </a:ext>
              </a:extLst>
            </p:cNvPr>
            <p:cNvSpPr/>
            <p:nvPr/>
          </p:nvSpPr>
          <p:spPr>
            <a:xfrm>
              <a:off x="6488762" y="3078907"/>
              <a:ext cx="43031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2000" dirty="0"/>
                <a:t>https://www.instagram.com/unimalaya/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191BE1-863F-411C-8F0E-CC7DDBB78D88}"/>
              </a:ext>
            </a:extLst>
          </p:cNvPr>
          <p:cNvGrpSpPr/>
          <p:nvPr/>
        </p:nvGrpSpPr>
        <p:grpSpPr>
          <a:xfrm>
            <a:off x="5909499" y="3786843"/>
            <a:ext cx="4015126" cy="731663"/>
            <a:chOff x="5757099" y="3670406"/>
            <a:chExt cx="4015126" cy="731663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6A892764-A74A-4261-8F65-B89D3FAD3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099" y="3670406"/>
              <a:ext cx="731663" cy="73166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DF6D8E-1337-4121-894F-E68A63551A17}"/>
                </a:ext>
              </a:extLst>
            </p:cNvPr>
            <p:cNvSpPr/>
            <p:nvPr/>
          </p:nvSpPr>
          <p:spPr>
            <a:xfrm>
              <a:off x="6488762" y="3836182"/>
              <a:ext cx="32834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2000" dirty="0"/>
                <a:t>https://twitter.com/unimalaya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E4C5A-3A0D-4D2F-908A-3B709C6F23C6}"/>
              </a:ext>
            </a:extLst>
          </p:cNvPr>
          <p:cNvGrpSpPr/>
          <p:nvPr/>
        </p:nvGrpSpPr>
        <p:grpSpPr>
          <a:xfrm>
            <a:off x="5909499" y="4602337"/>
            <a:ext cx="5601073" cy="731663"/>
            <a:chOff x="5757099" y="4427680"/>
            <a:chExt cx="5601073" cy="731663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6C09FC36-EC62-4B2D-939B-C2A60AB18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099" y="4427680"/>
              <a:ext cx="731663" cy="73166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3D3A3A-B3ED-44E7-B301-7932AF9D0CE1}"/>
                </a:ext>
              </a:extLst>
            </p:cNvPr>
            <p:cNvSpPr/>
            <p:nvPr/>
          </p:nvSpPr>
          <p:spPr>
            <a:xfrm>
              <a:off x="6488762" y="4593456"/>
              <a:ext cx="48694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2000" dirty="0"/>
                <a:t>https://www.youtube.com/user/UniOfMalaya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735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1FAA7E-6A13-45B3-87D9-2700AB00C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Phone </a:t>
            </a:r>
            <a:r>
              <a:rPr lang="en-MY" dirty="0" err="1"/>
              <a:t>Mockup</a:t>
            </a:r>
            <a:endParaRPr lang="en-MY" dirty="0"/>
          </a:p>
        </p:txBody>
      </p:sp>
      <p:pic>
        <p:nvPicPr>
          <p:cNvPr id="10" name="Picture Placeholder 9" descr="A large white building&#10;&#10;Description automatically generated">
            <a:extLst>
              <a:ext uri="{FF2B5EF4-FFF2-40B4-BE49-F238E27FC236}">
                <a16:creationId xmlns:a16="http://schemas.microsoft.com/office/drawing/2014/main" id="{7374D707-C0B7-4CEA-8956-D3A534138C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8" r="36928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F0B16E-55E8-445E-92E8-A706CF04E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6213" y="1594319"/>
            <a:ext cx="2739575" cy="4444101"/>
          </a:xfrm>
          <a:custGeom>
            <a:avLst/>
            <a:gdLst>
              <a:gd name="connsiteX0" fmla="*/ 622666 w 2739575"/>
              <a:gd name="connsiteY0" fmla="*/ 143822 h 4444101"/>
              <a:gd name="connsiteX1" fmla="*/ 421712 w 2739575"/>
              <a:gd name="connsiteY1" fmla="*/ 345474 h 4444101"/>
              <a:gd name="connsiteX2" fmla="*/ 421712 w 2739575"/>
              <a:gd name="connsiteY2" fmla="*/ 4015210 h 4444101"/>
              <a:gd name="connsiteX3" fmla="*/ 622666 w 2739575"/>
              <a:gd name="connsiteY3" fmla="*/ 4216862 h 4444101"/>
              <a:gd name="connsiteX4" fmla="*/ 2116908 w 2739575"/>
              <a:gd name="connsiteY4" fmla="*/ 4216862 h 4444101"/>
              <a:gd name="connsiteX5" fmla="*/ 2317862 w 2739575"/>
              <a:gd name="connsiteY5" fmla="*/ 4015210 h 4444101"/>
              <a:gd name="connsiteX6" fmla="*/ 2317862 w 2739575"/>
              <a:gd name="connsiteY6" fmla="*/ 345474 h 4444101"/>
              <a:gd name="connsiteX7" fmla="*/ 2116908 w 2739575"/>
              <a:gd name="connsiteY7" fmla="*/ 143822 h 4444101"/>
              <a:gd name="connsiteX8" fmla="*/ 1900134 w 2739575"/>
              <a:gd name="connsiteY8" fmla="*/ 143822 h 4444101"/>
              <a:gd name="connsiteX9" fmla="*/ 1900134 w 2739575"/>
              <a:gd name="connsiteY9" fmla="*/ 146434 h 4444101"/>
              <a:gd name="connsiteX10" fmla="*/ 1764478 w 2739575"/>
              <a:gd name="connsiteY10" fmla="*/ 282561 h 4444101"/>
              <a:gd name="connsiteX11" fmla="*/ 998832 w 2739575"/>
              <a:gd name="connsiteY11" fmla="*/ 282561 h 4444101"/>
              <a:gd name="connsiteX12" fmla="*/ 863176 w 2739575"/>
              <a:gd name="connsiteY12" fmla="*/ 146434 h 4444101"/>
              <a:gd name="connsiteX13" fmla="*/ 863176 w 2739575"/>
              <a:gd name="connsiteY13" fmla="*/ 143822 h 4444101"/>
              <a:gd name="connsiteX14" fmla="*/ 0 w 2739575"/>
              <a:gd name="connsiteY14" fmla="*/ 0 h 4444101"/>
              <a:gd name="connsiteX15" fmla="*/ 2739575 w 2739575"/>
              <a:gd name="connsiteY15" fmla="*/ 0 h 4444101"/>
              <a:gd name="connsiteX16" fmla="*/ 2739575 w 2739575"/>
              <a:gd name="connsiteY16" fmla="*/ 4444101 h 4444101"/>
              <a:gd name="connsiteX17" fmla="*/ 0 w 2739575"/>
              <a:gd name="connsiteY17" fmla="*/ 4444101 h 444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39575" h="4444101">
                <a:moveTo>
                  <a:pt x="622666" y="143822"/>
                </a:moveTo>
                <a:cubicBezTo>
                  <a:pt x="511682" y="143822"/>
                  <a:pt x="421712" y="234105"/>
                  <a:pt x="421712" y="345474"/>
                </a:cubicBezTo>
                <a:lnTo>
                  <a:pt x="421712" y="4015210"/>
                </a:lnTo>
                <a:cubicBezTo>
                  <a:pt x="421712" y="4126580"/>
                  <a:pt x="511682" y="4216862"/>
                  <a:pt x="622666" y="4216862"/>
                </a:cubicBezTo>
                <a:lnTo>
                  <a:pt x="2116908" y="4216862"/>
                </a:lnTo>
                <a:cubicBezTo>
                  <a:pt x="2227892" y="4216862"/>
                  <a:pt x="2317862" y="4126580"/>
                  <a:pt x="2317862" y="4015210"/>
                </a:cubicBezTo>
                <a:lnTo>
                  <a:pt x="2317862" y="345474"/>
                </a:lnTo>
                <a:cubicBezTo>
                  <a:pt x="2317862" y="234105"/>
                  <a:pt x="2227892" y="143822"/>
                  <a:pt x="2116908" y="143822"/>
                </a:cubicBezTo>
                <a:lnTo>
                  <a:pt x="1900134" y="143822"/>
                </a:lnTo>
                <a:lnTo>
                  <a:pt x="1900134" y="146434"/>
                </a:lnTo>
                <a:cubicBezTo>
                  <a:pt x="1900134" y="221615"/>
                  <a:pt x="1839398" y="282561"/>
                  <a:pt x="1764478" y="282561"/>
                </a:cubicBezTo>
                <a:lnTo>
                  <a:pt x="998832" y="282561"/>
                </a:lnTo>
                <a:cubicBezTo>
                  <a:pt x="923912" y="282561"/>
                  <a:pt x="863176" y="221615"/>
                  <a:pt x="863176" y="146434"/>
                </a:cubicBezTo>
                <a:lnTo>
                  <a:pt x="863176" y="143822"/>
                </a:lnTo>
                <a:close/>
                <a:moveTo>
                  <a:pt x="0" y="0"/>
                </a:moveTo>
                <a:lnTo>
                  <a:pt x="2739575" y="0"/>
                </a:lnTo>
                <a:lnTo>
                  <a:pt x="2739575" y="4444101"/>
                </a:lnTo>
                <a:lnTo>
                  <a:pt x="0" y="444410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2878A86-5F6F-44E1-9338-6BE99F2A581F}"/>
              </a:ext>
            </a:extLst>
          </p:cNvPr>
          <p:cNvSpPr/>
          <p:nvPr/>
        </p:nvSpPr>
        <p:spPr>
          <a:xfrm>
            <a:off x="-2362200" y="1777554"/>
            <a:ext cx="1896150" cy="4077630"/>
          </a:xfrm>
          <a:custGeom>
            <a:avLst/>
            <a:gdLst>
              <a:gd name="connsiteX0" fmla="*/ 288075 w 1896150"/>
              <a:gd name="connsiteY0" fmla="*/ 0 h 4077630"/>
              <a:gd name="connsiteX1" fmla="*/ 1608074 w 1896150"/>
              <a:gd name="connsiteY1" fmla="*/ 0 h 4077630"/>
              <a:gd name="connsiteX2" fmla="*/ 1608074 w 1896150"/>
              <a:gd name="connsiteY2" fmla="*/ 4590 h 4077630"/>
              <a:gd name="connsiteX3" fmla="*/ 1695196 w 1896150"/>
              <a:gd name="connsiteY3" fmla="*/ 4590 h 4077630"/>
              <a:gd name="connsiteX4" fmla="*/ 1896150 w 1896150"/>
              <a:gd name="connsiteY4" fmla="*/ 206242 h 4077630"/>
              <a:gd name="connsiteX5" fmla="*/ 1896150 w 1896150"/>
              <a:gd name="connsiteY5" fmla="*/ 3875978 h 4077630"/>
              <a:gd name="connsiteX6" fmla="*/ 1695196 w 1896150"/>
              <a:gd name="connsiteY6" fmla="*/ 4077630 h 4077630"/>
              <a:gd name="connsiteX7" fmla="*/ 200954 w 1896150"/>
              <a:gd name="connsiteY7" fmla="*/ 4077630 h 4077630"/>
              <a:gd name="connsiteX8" fmla="*/ 0 w 1896150"/>
              <a:gd name="connsiteY8" fmla="*/ 3875978 h 4077630"/>
              <a:gd name="connsiteX9" fmla="*/ 0 w 1896150"/>
              <a:gd name="connsiteY9" fmla="*/ 206242 h 4077630"/>
              <a:gd name="connsiteX10" fmla="*/ 200954 w 1896150"/>
              <a:gd name="connsiteY10" fmla="*/ 4590 h 4077630"/>
              <a:gd name="connsiteX11" fmla="*/ 288075 w 1896150"/>
              <a:gd name="connsiteY11" fmla="*/ 4590 h 407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6150" h="4077630">
                <a:moveTo>
                  <a:pt x="288075" y="0"/>
                </a:moveTo>
                <a:lnTo>
                  <a:pt x="1608074" y="0"/>
                </a:lnTo>
                <a:lnTo>
                  <a:pt x="1608074" y="4590"/>
                </a:lnTo>
                <a:lnTo>
                  <a:pt x="1695196" y="4590"/>
                </a:lnTo>
                <a:cubicBezTo>
                  <a:pt x="1806180" y="4590"/>
                  <a:pt x="1896150" y="94873"/>
                  <a:pt x="1896150" y="206242"/>
                </a:cubicBezTo>
                <a:lnTo>
                  <a:pt x="1896150" y="3875978"/>
                </a:lnTo>
                <a:cubicBezTo>
                  <a:pt x="1896150" y="3987347"/>
                  <a:pt x="1806180" y="4077630"/>
                  <a:pt x="1695196" y="4077630"/>
                </a:cubicBezTo>
                <a:lnTo>
                  <a:pt x="200954" y="4077630"/>
                </a:lnTo>
                <a:cubicBezTo>
                  <a:pt x="89970" y="4077630"/>
                  <a:pt x="0" y="3987347"/>
                  <a:pt x="0" y="3875978"/>
                </a:cubicBezTo>
                <a:lnTo>
                  <a:pt x="0" y="206242"/>
                </a:lnTo>
                <a:cubicBezTo>
                  <a:pt x="0" y="94872"/>
                  <a:pt x="89970" y="4590"/>
                  <a:pt x="200954" y="4590"/>
                </a:cubicBezTo>
                <a:lnTo>
                  <a:pt x="288075" y="459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E06914-6BD3-46BE-9AD7-DC9B3C688F65}"/>
              </a:ext>
            </a:extLst>
          </p:cNvPr>
          <p:cNvGrpSpPr/>
          <p:nvPr/>
        </p:nvGrpSpPr>
        <p:grpSpPr>
          <a:xfrm>
            <a:off x="7500039" y="2460515"/>
            <a:ext cx="4064001" cy="946079"/>
            <a:chOff x="7518399" y="1576141"/>
            <a:chExt cx="4064001" cy="9460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57B06C6-68DF-4E92-90D9-F1AFF8687BB0}"/>
                </a:ext>
              </a:extLst>
            </p:cNvPr>
            <p:cNvGrpSpPr/>
            <p:nvPr/>
          </p:nvGrpSpPr>
          <p:grpSpPr>
            <a:xfrm>
              <a:off x="7518399" y="1618705"/>
              <a:ext cx="903515" cy="903515"/>
              <a:chOff x="7277100" y="1534886"/>
              <a:chExt cx="990600" cy="9906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DD0D3D2-E2F5-4199-A467-5D1A24512F58}"/>
                  </a:ext>
                </a:extLst>
              </p:cNvPr>
              <p:cNvSpPr/>
              <p:nvPr/>
            </p:nvSpPr>
            <p:spPr>
              <a:xfrm>
                <a:off x="7277100" y="1534886"/>
                <a:ext cx="990600" cy="99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/>
              </a:p>
            </p:txBody>
          </p:sp>
          <p:pic>
            <p:nvPicPr>
              <p:cNvPr id="26" name="Graphic 25" descr="Open Book">
                <a:extLst>
                  <a:ext uri="{FF2B5EF4-FFF2-40B4-BE49-F238E27FC236}">
                    <a16:creationId xmlns:a16="http://schemas.microsoft.com/office/drawing/2014/main" id="{DC0CCA59-15B9-43B4-868F-7F94814B7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24057" y="1681843"/>
                <a:ext cx="696686" cy="696686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F3A15C-6087-4851-92B0-7060875FC302}"/>
                </a:ext>
              </a:extLst>
            </p:cNvPr>
            <p:cNvSpPr/>
            <p:nvPr/>
          </p:nvSpPr>
          <p:spPr>
            <a:xfrm>
              <a:off x="8585199" y="1576141"/>
              <a:ext cx="2997201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MY" sz="2000" dirty="0"/>
                <a:t>Lorem ipsum </a:t>
              </a:r>
              <a:r>
                <a:rPr lang="en-MY" sz="2000" dirty="0" err="1"/>
                <a:t>dolor</a:t>
              </a:r>
              <a:r>
                <a:rPr lang="en-MY" sz="2000" dirty="0"/>
                <a:t> sit </a:t>
              </a:r>
              <a:r>
                <a:rPr lang="en-MY" sz="2000" dirty="0" err="1"/>
                <a:t>amet</a:t>
              </a:r>
              <a:r>
                <a:rPr lang="en-MY" sz="2000" dirty="0"/>
                <a:t>, </a:t>
              </a:r>
              <a:r>
                <a:rPr lang="en-MY" sz="2000" dirty="0" err="1"/>
                <a:t>consectetuer</a:t>
              </a:r>
              <a:r>
                <a:rPr lang="en-MY" sz="2000" dirty="0"/>
                <a:t> </a:t>
              </a:r>
              <a:r>
                <a:rPr lang="en-MY" sz="2000" dirty="0" err="1"/>
                <a:t>adipiscing</a:t>
              </a:r>
              <a:r>
                <a:rPr lang="en-MY" sz="2000" dirty="0"/>
                <a:t> </a:t>
              </a:r>
              <a:r>
                <a:rPr lang="en-MY" sz="2000" dirty="0" err="1"/>
                <a:t>elit</a:t>
              </a:r>
              <a:r>
                <a:rPr lang="en-MY" sz="2000" dirty="0"/>
                <a:t>. </a:t>
              </a:r>
              <a:r>
                <a:rPr lang="en-MY" sz="2000" dirty="0" err="1"/>
                <a:t>Aenean</a:t>
              </a:r>
              <a:r>
                <a:rPr lang="en-MY" sz="2000" dirty="0"/>
                <a:t> </a:t>
              </a:r>
              <a:r>
                <a:rPr lang="en-MY" sz="2000" dirty="0" err="1"/>
                <a:t>commodo</a:t>
              </a:r>
              <a:r>
                <a:rPr lang="en-MY" sz="2000" dirty="0"/>
                <a:t> ligula.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3FB03B-DCE7-43E5-89DA-C8B9C3F35083}"/>
              </a:ext>
            </a:extLst>
          </p:cNvPr>
          <p:cNvGrpSpPr/>
          <p:nvPr/>
        </p:nvGrpSpPr>
        <p:grpSpPr>
          <a:xfrm>
            <a:off x="7500039" y="4334470"/>
            <a:ext cx="4064001" cy="923330"/>
            <a:chOff x="7518399" y="4791891"/>
            <a:chExt cx="4064001" cy="9233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EF152D-2110-4C89-8EDF-1769BFC97A2E}"/>
                </a:ext>
              </a:extLst>
            </p:cNvPr>
            <p:cNvGrpSpPr/>
            <p:nvPr/>
          </p:nvGrpSpPr>
          <p:grpSpPr>
            <a:xfrm>
              <a:off x="7518399" y="4791891"/>
              <a:ext cx="923330" cy="923330"/>
              <a:chOff x="7277100" y="4762500"/>
              <a:chExt cx="990600" cy="9906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385BF51-2618-4530-9ED6-5B0A386AFA07}"/>
                  </a:ext>
                </a:extLst>
              </p:cNvPr>
              <p:cNvSpPr/>
              <p:nvPr/>
            </p:nvSpPr>
            <p:spPr>
              <a:xfrm>
                <a:off x="7277100" y="4762500"/>
                <a:ext cx="990600" cy="99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/>
              </a:p>
            </p:txBody>
          </p:sp>
          <p:pic>
            <p:nvPicPr>
              <p:cNvPr id="29" name="Graphic 28" descr="Wreath">
                <a:extLst>
                  <a:ext uri="{FF2B5EF4-FFF2-40B4-BE49-F238E27FC236}">
                    <a16:creationId xmlns:a16="http://schemas.microsoft.com/office/drawing/2014/main" id="{AD460152-BE2B-426A-939D-BC86C1FF1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24057" y="4909457"/>
                <a:ext cx="696686" cy="696686"/>
              </a:xfrm>
              <a:prstGeom prst="rect">
                <a:avLst/>
              </a:prstGeom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03AEF8-A9B6-47C7-9F7C-E6E4904FDBD7}"/>
                </a:ext>
              </a:extLst>
            </p:cNvPr>
            <p:cNvSpPr/>
            <p:nvPr/>
          </p:nvSpPr>
          <p:spPr>
            <a:xfrm>
              <a:off x="8585199" y="4791891"/>
              <a:ext cx="2997201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MY" sz="2000" dirty="0"/>
                <a:t>Lorem ipsum </a:t>
              </a:r>
              <a:r>
                <a:rPr lang="en-MY" sz="2000" dirty="0" err="1"/>
                <a:t>dolor</a:t>
              </a:r>
              <a:r>
                <a:rPr lang="en-MY" sz="2000" dirty="0"/>
                <a:t> sit </a:t>
              </a:r>
              <a:r>
                <a:rPr lang="en-MY" sz="2000" dirty="0" err="1"/>
                <a:t>amet</a:t>
              </a:r>
              <a:r>
                <a:rPr lang="en-MY" sz="2000" dirty="0"/>
                <a:t>, </a:t>
              </a:r>
              <a:r>
                <a:rPr lang="en-MY" sz="2000" dirty="0" err="1"/>
                <a:t>consectetuer</a:t>
              </a:r>
              <a:r>
                <a:rPr lang="en-MY" sz="2000" dirty="0"/>
                <a:t> </a:t>
              </a:r>
              <a:r>
                <a:rPr lang="en-MY" sz="2000" dirty="0" err="1"/>
                <a:t>adipiscing</a:t>
              </a:r>
              <a:r>
                <a:rPr lang="en-MY" sz="2000" dirty="0"/>
                <a:t> </a:t>
              </a:r>
              <a:r>
                <a:rPr lang="en-MY" sz="2000" dirty="0" err="1"/>
                <a:t>elit</a:t>
              </a:r>
              <a:r>
                <a:rPr lang="en-MY" sz="2000" dirty="0"/>
                <a:t>. </a:t>
              </a:r>
              <a:r>
                <a:rPr lang="en-MY" sz="2000" dirty="0" err="1"/>
                <a:t>Aenean</a:t>
              </a:r>
              <a:r>
                <a:rPr lang="en-MY" sz="2000" dirty="0"/>
                <a:t> </a:t>
              </a:r>
              <a:r>
                <a:rPr lang="en-MY" sz="2000" dirty="0" err="1"/>
                <a:t>commodo</a:t>
              </a:r>
              <a:r>
                <a:rPr lang="en-MY" sz="2000" dirty="0"/>
                <a:t> ligula. 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EB4D9F-9417-449F-BCE4-86D07831B055}"/>
              </a:ext>
            </a:extLst>
          </p:cNvPr>
          <p:cNvGrpSpPr/>
          <p:nvPr/>
        </p:nvGrpSpPr>
        <p:grpSpPr>
          <a:xfrm>
            <a:off x="601947" y="2490379"/>
            <a:ext cx="4090015" cy="929529"/>
            <a:chOff x="153414" y="2492865"/>
            <a:chExt cx="4090015" cy="9295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2085DC7-EBA3-4006-9FDC-64F397DACE88}"/>
                </a:ext>
              </a:extLst>
            </p:cNvPr>
            <p:cNvGrpSpPr/>
            <p:nvPr/>
          </p:nvGrpSpPr>
          <p:grpSpPr>
            <a:xfrm>
              <a:off x="3313900" y="2492865"/>
              <a:ext cx="929529" cy="929529"/>
              <a:chOff x="3924300" y="1524000"/>
              <a:chExt cx="990600" cy="9906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9FF93E-BF74-41EF-8209-E2607B7DC4CF}"/>
                  </a:ext>
                </a:extLst>
              </p:cNvPr>
              <p:cNvSpPr/>
              <p:nvPr/>
            </p:nvSpPr>
            <p:spPr>
              <a:xfrm>
                <a:off x="3924300" y="1524000"/>
                <a:ext cx="990600" cy="99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/>
              </a:p>
            </p:txBody>
          </p:sp>
          <p:pic>
            <p:nvPicPr>
              <p:cNvPr id="20" name="Graphic 19" descr="Computer">
                <a:extLst>
                  <a:ext uri="{FF2B5EF4-FFF2-40B4-BE49-F238E27FC236}">
                    <a16:creationId xmlns:a16="http://schemas.microsoft.com/office/drawing/2014/main" id="{E8E9DAFA-BA55-4442-8708-F2512F936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71257" y="1670957"/>
                <a:ext cx="696686" cy="696686"/>
              </a:xfrm>
              <a:prstGeom prst="rect">
                <a:avLst/>
              </a:prstGeom>
            </p:spPr>
          </p:pic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ABC71-410B-43DA-833B-B024EB0157E2}"/>
                </a:ext>
              </a:extLst>
            </p:cNvPr>
            <p:cNvSpPr/>
            <p:nvPr/>
          </p:nvSpPr>
          <p:spPr>
            <a:xfrm>
              <a:off x="153414" y="2495964"/>
              <a:ext cx="2997201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MY" sz="2000" dirty="0"/>
                <a:t>Lorem ipsum </a:t>
              </a:r>
              <a:r>
                <a:rPr lang="en-MY" sz="2000" dirty="0" err="1"/>
                <a:t>dolor</a:t>
              </a:r>
              <a:r>
                <a:rPr lang="en-MY" sz="2000" dirty="0"/>
                <a:t> sit </a:t>
              </a:r>
              <a:r>
                <a:rPr lang="en-MY" sz="2000" dirty="0" err="1"/>
                <a:t>amet</a:t>
              </a:r>
              <a:r>
                <a:rPr lang="en-MY" sz="2000" dirty="0"/>
                <a:t>, </a:t>
              </a:r>
              <a:r>
                <a:rPr lang="en-MY" sz="2000" dirty="0" err="1"/>
                <a:t>consectetuer</a:t>
              </a:r>
              <a:r>
                <a:rPr lang="en-MY" sz="2000" dirty="0"/>
                <a:t> </a:t>
              </a:r>
              <a:r>
                <a:rPr lang="en-MY" sz="2000" dirty="0" err="1"/>
                <a:t>adipiscing</a:t>
              </a:r>
              <a:r>
                <a:rPr lang="en-MY" sz="2000" dirty="0"/>
                <a:t> </a:t>
              </a:r>
              <a:r>
                <a:rPr lang="en-MY" sz="2000" dirty="0" err="1"/>
                <a:t>elit</a:t>
              </a:r>
              <a:r>
                <a:rPr lang="en-MY" sz="2000" dirty="0"/>
                <a:t>. </a:t>
              </a:r>
              <a:r>
                <a:rPr lang="en-MY" sz="2000" dirty="0" err="1"/>
                <a:t>Aenean</a:t>
              </a:r>
              <a:r>
                <a:rPr lang="en-MY" sz="2000" dirty="0"/>
                <a:t> </a:t>
              </a:r>
              <a:r>
                <a:rPr lang="en-MY" sz="2000" dirty="0" err="1"/>
                <a:t>commodo</a:t>
              </a:r>
              <a:r>
                <a:rPr lang="en-MY" sz="2000" dirty="0"/>
                <a:t> ligula.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29449A-4275-48A4-9EDE-83C5B383AC58}"/>
              </a:ext>
            </a:extLst>
          </p:cNvPr>
          <p:cNvGrpSpPr/>
          <p:nvPr/>
        </p:nvGrpSpPr>
        <p:grpSpPr>
          <a:xfrm>
            <a:off x="623536" y="4334470"/>
            <a:ext cx="4068426" cy="923330"/>
            <a:chOff x="153413" y="3920995"/>
            <a:chExt cx="4068426" cy="92333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2F94899-B247-4103-A422-2C85A7AB9B2E}"/>
                </a:ext>
              </a:extLst>
            </p:cNvPr>
            <p:cNvGrpSpPr/>
            <p:nvPr/>
          </p:nvGrpSpPr>
          <p:grpSpPr>
            <a:xfrm>
              <a:off x="3298509" y="3920995"/>
              <a:ext cx="923330" cy="923330"/>
              <a:chOff x="3924300" y="4751614"/>
              <a:chExt cx="990600" cy="9906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8614294-F9FB-4B3E-B50F-EA844A8151F6}"/>
                  </a:ext>
                </a:extLst>
              </p:cNvPr>
              <p:cNvSpPr/>
              <p:nvPr/>
            </p:nvSpPr>
            <p:spPr>
              <a:xfrm>
                <a:off x="3924300" y="4751614"/>
                <a:ext cx="990600" cy="99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/>
              </a:p>
            </p:txBody>
          </p:sp>
          <p:pic>
            <p:nvPicPr>
              <p:cNvPr id="23" name="Graphic 22" descr="Envelope">
                <a:extLst>
                  <a:ext uri="{FF2B5EF4-FFF2-40B4-BE49-F238E27FC236}">
                    <a16:creationId xmlns:a16="http://schemas.microsoft.com/office/drawing/2014/main" id="{F902D537-BE65-418A-9D6F-1BDCC21B9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071257" y="4898571"/>
                <a:ext cx="696686" cy="696686"/>
              </a:xfrm>
              <a:prstGeom prst="rect">
                <a:avLst/>
              </a:prstGeom>
            </p:spPr>
          </p:pic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450597-36DB-4567-82D0-AE2C411CCC19}"/>
                </a:ext>
              </a:extLst>
            </p:cNvPr>
            <p:cNvSpPr/>
            <p:nvPr/>
          </p:nvSpPr>
          <p:spPr>
            <a:xfrm>
              <a:off x="153413" y="3920995"/>
              <a:ext cx="2997201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MY" sz="2000" dirty="0"/>
                <a:t>Lorem ipsum </a:t>
              </a:r>
              <a:r>
                <a:rPr lang="en-MY" sz="2000" dirty="0" err="1"/>
                <a:t>dolor</a:t>
              </a:r>
              <a:r>
                <a:rPr lang="en-MY" sz="2000" dirty="0"/>
                <a:t> sit </a:t>
              </a:r>
              <a:r>
                <a:rPr lang="en-MY" sz="2000" dirty="0" err="1"/>
                <a:t>amet</a:t>
              </a:r>
              <a:r>
                <a:rPr lang="en-MY" sz="2000" dirty="0"/>
                <a:t>, </a:t>
              </a:r>
              <a:r>
                <a:rPr lang="en-MY" sz="2000" dirty="0" err="1"/>
                <a:t>consectetuer</a:t>
              </a:r>
              <a:r>
                <a:rPr lang="en-MY" sz="2000" dirty="0"/>
                <a:t> </a:t>
              </a:r>
              <a:r>
                <a:rPr lang="en-MY" sz="2000" dirty="0" err="1"/>
                <a:t>adipiscing</a:t>
              </a:r>
              <a:r>
                <a:rPr lang="en-MY" sz="2000" dirty="0"/>
                <a:t> </a:t>
              </a:r>
              <a:r>
                <a:rPr lang="en-MY" sz="2000" dirty="0" err="1"/>
                <a:t>elit</a:t>
              </a:r>
              <a:r>
                <a:rPr lang="en-MY" sz="2000" dirty="0"/>
                <a:t>. </a:t>
              </a:r>
              <a:r>
                <a:rPr lang="en-MY" sz="2000" dirty="0" err="1"/>
                <a:t>Aenean</a:t>
              </a:r>
              <a:r>
                <a:rPr lang="en-MY" sz="2000" dirty="0"/>
                <a:t> </a:t>
              </a:r>
              <a:r>
                <a:rPr lang="en-MY" sz="2000" dirty="0" err="1"/>
                <a:t>commodo</a:t>
              </a:r>
              <a:r>
                <a:rPr lang="en-MY" sz="2000" dirty="0"/>
                <a:t> ligula.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684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D58FF-A670-4291-88A3-4EBBE2D6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Campus 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4A050-3072-4F2C-9C65-4F0E0380B3E1}"/>
              </a:ext>
            </a:extLst>
          </p:cNvPr>
          <p:cNvGrpSpPr/>
          <p:nvPr/>
        </p:nvGrpSpPr>
        <p:grpSpPr>
          <a:xfrm>
            <a:off x="609600" y="1219200"/>
            <a:ext cx="8423564" cy="4876800"/>
            <a:chOff x="990599" y="1219200"/>
            <a:chExt cx="9601201" cy="4651717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D046E66-1D85-402E-953D-564213FB6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6061" r="6250" b="7052"/>
            <a:stretch/>
          </p:blipFill>
          <p:spPr>
            <a:xfrm>
              <a:off x="990600" y="1219200"/>
              <a:ext cx="9601200" cy="4651717"/>
            </a:xfrm>
            <a:custGeom>
              <a:avLst/>
              <a:gdLst>
                <a:gd name="connsiteX0" fmla="*/ 0 w 10972800"/>
                <a:gd name="connsiteY0" fmla="*/ 0 h 5029200"/>
                <a:gd name="connsiteX1" fmla="*/ 8763000 w 10972800"/>
                <a:gd name="connsiteY1" fmla="*/ 0 h 5029200"/>
                <a:gd name="connsiteX2" fmla="*/ 8763000 w 10972800"/>
                <a:gd name="connsiteY2" fmla="*/ 1752600 h 5029200"/>
                <a:gd name="connsiteX3" fmla="*/ 10972800 w 10972800"/>
                <a:gd name="connsiteY3" fmla="*/ 1752600 h 5029200"/>
                <a:gd name="connsiteX4" fmla="*/ 10972800 w 10972800"/>
                <a:gd name="connsiteY4" fmla="*/ 5029200 h 5029200"/>
                <a:gd name="connsiteX5" fmla="*/ 0 w 10972800"/>
                <a:gd name="connsiteY5" fmla="*/ 5029200 h 502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72800" h="5029200">
                  <a:moveTo>
                    <a:pt x="0" y="0"/>
                  </a:moveTo>
                  <a:lnTo>
                    <a:pt x="8763000" y="0"/>
                  </a:lnTo>
                  <a:lnTo>
                    <a:pt x="8763000" y="1752600"/>
                  </a:lnTo>
                  <a:lnTo>
                    <a:pt x="10972800" y="1752600"/>
                  </a:lnTo>
                  <a:lnTo>
                    <a:pt x="10972800" y="5029200"/>
                  </a:lnTo>
                  <a:lnTo>
                    <a:pt x="0" y="5029200"/>
                  </a:lnTo>
                  <a:close/>
                </a:path>
              </a:pathLst>
            </a:cu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ED3256-D3D0-463D-B594-F5C50DCDC1D5}"/>
                </a:ext>
              </a:extLst>
            </p:cNvPr>
            <p:cNvSpPr/>
            <p:nvPr/>
          </p:nvSpPr>
          <p:spPr>
            <a:xfrm>
              <a:off x="990599" y="4648200"/>
              <a:ext cx="76201" cy="813789"/>
            </a:xfrm>
            <a:prstGeom prst="rect">
              <a:avLst/>
            </a:prstGeom>
            <a:solidFill>
              <a:srgbClr val="E7E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86641-B5F3-45DA-BC33-44CC548D3128}"/>
              </a:ext>
            </a:extLst>
          </p:cNvPr>
          <p:cNvSpPr/>
          <p:nvPr/>
        </p:nvSpPr>
        <p:spPr>
          <a:xfrm>
            <a:off x="3505200" y="2819399"/>
            <a:ext cx="914400" cy="30480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FCC5B4-770A-4CDC-8F18-F95262592E1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419600" y="1828800"/>
            <a:ext cx="4419600" cy="11430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CDC348-6790-43AB-B04E-D0BCC94795C1}"/>
              </a:ext>
            </a:extLst>
          </p:cNvPr>
          <p:cNvGrpSpPr/>
          <p:nvPr/>
        </p:nvGrpSpPr>
        <p:grpSpPr>
          <a:xfrm>
            <a:off x="9049906" y="1607010"/>
            <a:ext cx="2761094" cy="1364789"/>
            <a:chOff x="6477000" y="1463541"/>
            <a:chExt cx="2113924" cy="13647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A5CEDF-B124-400D-9C2D-AA90CAA25F18}"/>
                </a:ext>
              </a:extLst>
            </p:cNvPr>
            <p:cNvSpPr txBox="1"/>
            <p:nvPr/>
          </p:nvSpPr>
          <p:spPr>
            <a:xfrm>
              <a:off x="6477000" y="1463541"/>
              <a:ext cx="211392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Event Here</a:t>
              </a:r>
              <a:endParaRPr lang="en-MY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92B0B2-3C78-4978-8E4E-45672ED08DC7}"/>
                </a:ext>
              </a:extLst>
            </p:cNvPr>
            <p:cNvSpPr/>
            <p:nvPr/>
          </p:nvSpPr>
          <p:spPr>
            <a:xfrm>
              <a:off x="6477000" y="1905000"/>
              <a:ext cx="2097980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/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Date	: 13 Sept 2018</a:t>
              </a:r>
            </a:p>
            <a:p>
              <a:pPr algn="just"/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Time	: 9.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00 PM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MY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Venue	: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Blok F Room A</a:t>
              </a:r>
              <a:endPara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938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9306-F7DC-465F-9295-8452A480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Pros &amp; Cons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1BA619-65A6-42CA-BA81-AD7AA56DF177}"/>
              </a:ext>
            </a:extLst>
          </p:cNvPr>
          <p:cNvSpPr/>
          <p:nvPr/>
        </p:nvSpPr>
        <p:spPr>
          <a:xfrm>
            <a:off x="1143000" y="1505396"/>
            <a:ext cx="4411579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+mj-lt"/>
              </a:rPr>
              <a:t>Advantage</a:t>
            </a:r>
          </a:p>
          <a:p>
            <a:pPr algn="just"/>
            <a:endParaRPr lang="en-US" sz="2400" b="1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dolor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sit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algn="just"/>
            <a:endParaRPr lang="en-MY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dolor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sit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algn="just"/>
            <a:endParaRPr lang="en-MY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dolor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sit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algn="just"/>
            <a:endParaRPr lang="en-MY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dolor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sit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1FC3A-8F07-4C59-A8DD-F404DF57185B}"/>
              </a:ext>
            </a:extLst>
          </p:cNvPr>
          <p:cNvSpPr/>
          <p:nvPr/>
        </p:nvSpPr>
        <p:spPr>
          <a:xfrm>
            <a:off x="6637423" y="1505396"/>
            <a:ext cx="4411579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+mj-lt"/>
              </a:rPr>
              <a:t>Disadvantage</a:t>
            </a:r>
          </a:p>
          <a:p>
            <a:pPr algn="just"/>
            <a:endParaRPr lang="en-US" sz="2400" b="1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dolor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sit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algn="just"/>
            <a:endParaRPr lang="en-MY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dolor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sit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algn="just"/>
            <a:endParaRPr lang="en-MY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dolor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sit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algn="just"/>
            <a:endParaRPr lang="en-MY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dolor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sit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MY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MY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3044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4C2CA-695C-4813-A06F-F1804FA0F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Guidance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B06AC-1BF7-40CC-ADD4-C4722C717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300" y="4191000"/>
            <a:ext cx="5867400" cy="425450"/>
          </a:xfrm>
        </p:spPr>
        <p:txBody>
          <a:bodyPr/>
          <a:lstStyle/>
          <a:p>
            <a:r>
              <a:rPr lang="en-US" dirty="0"/>
              <a:t>Question and Answer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00398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18C-4264-4C9B-BE1A-4C03A75E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前言 </a:t>
            </a:r>
            <a:r>
              <a:rPr lang="en-US" altLang="zh-CN" dirty="0"/>
              <a:t>Forewords</a:t>
            </a: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B44D11-73DA-4151-962C-9B2B03BB98AF}"/>
              </a:ext>
            </a:extLst>
          </p:cNvPr>
          <p:cNvSpPr/>
          <p:nvPr/>
        </p:nvSpPr>
        <p:spPr>
          <a:xfrm>
            <a:off x="609600" y="1371600"/>
            <a:ext cx="10972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chemeClr val="bg1"/>
                </a:solidFill>
              </a:rPr>
              <a:t>本</a:t>
            </a:r>
            <a:r>
              <a:rPr lang="en-US" altLang="zh-CN" sz="2000" dirty="0">
                <a:solidFill>
                  <a:schemeClr val="bg1"/>
                </a:solidFill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</a:rPr>
              <a:t>模板与其内含素材仅供非商务场合使用，严禁用以买卖或交易等其他商业用途。</a:t>
            </a:r>
            <a:r>
              <a:rPr lang="en-MY" sz="2000" dirty="0">
                <a:solidFill>
                  <a:schemeClr val="bg1"/>
                </a:solidFill>
              </a:rPr>
              <a:t>This PowerPoint template and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MY" altLang="zh-CN" sz="2000" dirty="0">
                <a:solidFill>
                  <a:schemeClr val="bg1"/>
                </a:solidFill>
              </a:rPr>
              <a:t>the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MY" altLang="zh-CN" sz="2000" dirty="0">
                <a:solidFill>
                  <a:schemeClr val="bg1"/>
                </a:solidFill>
              </a:rPr>
              <a:t>materials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MY" altLang="zh-CN" sz="2000" dirty="0">
                <a:solidFill>
                  <a:schemeClr val="bg1"/>
                </a:solidFill>
              </a:rPr>
              <a:t>herein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MY" altLang="zh-CN" sz="2000" dirty="0">
                <a:solidFill>
                  <a:schemeClr val="bg1"/>
                </a:solidFill>
              </a:rPr>
              <a:t>are</a:t>
            </a:r>
            <a:r>
              <a:rPr lang="en-MY" sz="2000" dirty="0">
                <a:solidFill>
                  <a:schemeClr val="bg1"/>
                </a:solidFill>
              </a:rPr>
              <a:t> to be used in non-commercial settings only. Any commercial use is strictly prohibited.</a:t>
            </a:r>
          </a:p>
          <a:p>
            <a:pPr algn="just"/>
            <a:endParaRPr lang="en-MY" sz="20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chemeClr val="bg1"/>
                </a:solidFill>
              </a:rPr>
              <a:t>本</a:t>
            </a:r>
            <a:r>
              <a:rPr lang="en-US" altLang="zh-CN" sz="2000" dirty="0">
                <a:solidFill>
                  <a:schemeClr val="bg1"/>
                </a:solidFill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</a:rPr>
              <a:t>模板中所用的人名与资料皆为虚构，如有巧合纯属雷同。</a:t>
            </a:r>
            <a:r>
              <a:rPr lang="en-US" altLang="zh-CN" sz="2000" dirty="0">
                <a:solidFill>
                  <a:schemeClr val="bg1"/>
                </a:solidFill>
              </a:rPr>
              <a:t>The names and profiles thereof contained in this PowerPoint template are fictitious, any similarity is purely coincidence. </a:t>
            </a:r>
          </a:p>
        </p:txBody>
      </p:sp>
    </p:spTree>
    <p:extLst>
      <p:ext uri="{BB962C8B-B14F-4D97-AF65-F5344CB8AC3E}">
        <p14:creationId xmlns:p14="http://schemas.microsoft.com/office/powerpoint/2010/main" val="2294660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18C-4264-4C9B-BE1A-4C03A75E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设计规范 </a:t>
            </a:r>
            <a:r>
              <a:rPr lang="en-US" altLang="zh-CN" dirty="0"/>
              <a:t>Design Specification</a:t>
            </a: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B44D11-73DA-4151-962C-9B2B03BB98AF}"/>
              </a:ext>
            </a:extLst>
          </p:cNvPr>
          <p:cNvSpPr/>
          <p:nvPr/>
        </p:nvSpPr>
        <p:spPr>
          <a:xfrm>
            <a:off x="584200" y="1375146"/>
            <a:ext cx="388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色彩规范 </a:t>
            </a:r>
            <a:r>
              <a:rPr lang="en-US" altLang="zh-CN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Colour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 Scheme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00377-01AE-49CE-8927-73DCB7BC6957}"/>
              </a:ext>
            </a:extLst>
          </p:cNvPr>
          <p:cNvSpPr/>
          <p:nvPr/>
        </p:nvSpPr>
        <p:spPr>
          <a:xfrm>
            <a:off x="647700" y="2217828"/>
            <a:ext cx="2667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主色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just"/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Primary </a:t>
            </a:r>
            <a:r>
              <a:rPr lang="en-US" altLang="zh-CN" sz="2000" b="1" dirty="0" err="1">
                <a:solidFill>
                  <a:schemeClr val="bg1"/>
                </a:solidFill>
                <a:latin typeface="+mn-ea"/>
              </a:rPr>
              <a:t>Colour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E03A73-4BE5-40FA-9739-1DCE80178676}"/>
              </a:ext>
            </a:extLst>
          </p:cNvPr>
          <p:cNvGrpSpPr/>
          <p:nvPr/>
        </p:nvGrpSpPr>
        <p:grpSpPr>
          <a:xfrm>
            <a:off x="3822700" y="2316664"/>
            <a:ext cx="3704648" cy="510215"/>
            <a:chOff x="4651390" y="2548937"/>
            <a:chExt cx="6892912" cy="94931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28EF9E2-9AD6-4252-AA3E-6B5C9F122D42}"/>
                </a:ext>
              </a:extLst>
            </p:cNvPr>
            <p:cNvSpPr/>
            <p:nvPr/>
          </p:nvSpPr>
          <p:spPr>
            <a:xfrm>
              <a:off x="4651390" y="2548937"/>
              <a:ext cx="949312" cy="949312"/>
            </a:xfrm>
            <a:custGeom>
              <a:avLst/>
              <a:gdLst>
                <a:gd name="connsiteX0" fmla="*/ 0 w 949312"/>
                <a:gd name="connsiteY0" fmla="*/ 474656 h 949312"/>
                <a:gd name="connsiteX1" fmla="*/ 474656 w 949312"/>
                <a:gd name="connsiteY1" fmla="*/ 0 h 949312"/>
                <a:gd name="connsiteX2" fmla="*/ 949312 w 949312"/>
                <a:gd name="connsiteY2" fmla="*/ 474656 h 949312"/>
                <a:gd name="connsiteX3" fmla="*/ 474656 w 949312"/>
                <a:gd name="connsiteY3" fmla="*/ 949312 h 949312"/>
                <a:gd name="connsiteX4" fmla="*/ 0 w 949312"/>
                <a:gd name="connsiteY4" fmla="*/ 474656 h 949312"/>
                <a:gd name="connsiteX0" fmla="*/ 3657600 w 4606912"/>
                <a:gd name="connsiteY0" fmla="*/ 3123621 h 3598277"/>
                <a:gd name="connsiteX1" fmla="*/ 0 w 4606912"/>
                <a:gd name="connsiteY1" fmla="*/ 0 h 3598277"/>
                <a:gd name="connsiteX2" fmla="*/ 4132256 w 4606912"/>
                <a:gd name="connsiteY2" fmla="*/ 2648965 h 3598277"/>
                <a:gd name="connsiteX3" fmla="*/ 4606912 w 4606912"/>
                <a:gd name="connsiteY3" fmla="*/ 3123621 h 3598277"/>
                <a:gd name="connsiteX4" fmla="*/ 4132256 w 4606912"/>
                <a:gd name="connsiteY4" fmla="*/ 3598277 h 3598277"/>
                <a:gd name="connsiteX5" fmla="*/ 3657600 w 4606912"/>
                <a:gd name="connsiteY5" fmla="*/ 3123621 h 3598277"/>
                <a:gd name="connsiteX0" fmla="*/ 0 w 949312"/>
                <a:gd name="connsiteY0" fmla="*/ 474656 h 949312"/>
                <a:gd name="connsiteX1" fmla="*/ 474656 w 949312"/>
                <a:gd name="connsiteY1" fmla="*/ 0 h 949312"/>
                <a:gd name="connsiteX2" fmla="*/ 949312 w 949312"/>
                <a:gd name="connsiteY2" fmla="*/ 474656 h 949312"/>
                <a:gd name="connsiteX3" fmla="*/ 474656 w 949312"/>
                <a:gd name="connsiteY3" fmla="*/ 949312 h 949312"/>
                <a:gd name="connsiteX4" fmla="*/ 0 w 949312"/>
                <a:gd name="connsiteY4" fmla="*/ 474656 h 9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312" h="949312">
                  <a:moveTo>
                    <a:pt x="0" y="474656"/>
                  </a:moveTo>
                  <a:cubicBezTo>
                    <a:pt x="0" y="212511"/>
                    <a:pt x="212511" y="0"/>
                    <a:pt x="474656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6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0B444B0-C7C1-4FA8-8AA1-21362E0CA0A3}"/>
                </a:ext>
              </a:extLst>
            </p:cNvPr>
            <p:cNvSpPr/>
            <p:nvPr/>
          </p:nvSpPr>
          <p:spPr>
            <a:xfrm>
              <a:off x="5840110" y="2548937"/>
              <a:ext cx="949312" cy="949312"/>
            </a:xfrm>
            <a:custGeom>
              <a:avLst/>
              <a:gdLst/>
              <a:ahLst/>
              <a:cxnLst/>
              <a:rect l="0" t="0" r="0" b="0"/>
              <a:pathLst>
                <a:path w="949313" h="949313">
                  <a:moveTo>
                    <a:pt x="0" y="474656"/>
                  </a:moveTo>
                  <a:cubicBezTo>
                    <a:pt x="0" y="212511"/>
                    <a:pt x="212511" y="0"/>
                    <a:pt x="474656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6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rgbClr val="5C5DA6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>
                <a:solidFill>
                  <a:srgbClr val="FFFFFF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16B8A7-C2C6-48CE-85D4-4B557C73D5E7}"/>
                </a:ext>
              </a:extLst>
            </p:cNvPr>
            <p:cNvSpPr/>
            <p:nvPr/>
          </p:nvSpPr>
          <p:spPr>
            <a:xfrm>
              <a:off x="7028830" y="2548937"/>
              <a:ext cx="949312" cy="949312"/>
            </a:xfrm>
            <a:custGeom>
              <a:avLst/>
              <a:gdLst/>
              <a:ahLst/>
              <a:cxnLst/>
              <a:rect l="0" t="0" r="0" b="0"/>
              <a:pathLst>
                <a:path w="949313" h="949313">
                  <a:moveTo>
                    <a:pt x="0" y="474656"/>
                  </a:moveTo>
                  <a:cubicBezTo>
                    <a:pt x="0" y="212511"/>
                    <a:pt x="212511" y="0"/>
                    <a:pt x="474656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6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rgbClr val="7A7BB8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>
                <a:solidFill>
                  <a:srgbClr val="FFFFFF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E2AB53-663F-4ACB-8654-5CAC798232AA}"/>
                </a:ext>
              </a:extLst>
            </p:cNvPr>
            <p:cNvSpPr/>
            <p:nvPr/>
          </p:nvSpPr>
          <p:spPr>
            <a:xfrm>
              <a:off x="8217550" y="2548937"/>
              <a:ext cx="949312" cy="949312"/>
            </a:xfrm>
            <a:custGeom>
              <a:avLst/>
              <a:gdLst/>
              <a:ahLst/>
              <a:cxnLst/>
              <a:rect l="0" t="0" r="0" b="0"/>
              <a:pathLst>
                <a:path w="949313" h="949313">
                  <a:moveTo>
                    <a:pt x="0" y="474656"/>
                  </a:moveTo>
                  <a:cubicBezTo>
                    <a:pt x="0" y="212511"/>
                    <a:pt x="212511" y="0"/>
                    <a:pt x="474656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6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rgbClr val="9899C9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>
                <a:solidFill>
                  <a:srgbClr val="FFFFFF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CFD38B-C7D2-4A84-BA99-E6AA8A573496}"/>
                </a:ext>
              </a:extLst>
            </p:cNvPr>
            <p:cNvSpPr/>
            <p:nvPr/>
          </p:nvSpPr>
          <p:spPr>
            <a:xfrm>
              <a:off x="9406270" y="2548937"/>
              <a:ext cx="949312" cy="949312"/>
            </a:xfrm>
            <a:custGeom>
              <a:avLst/>
              <a:gdLst/>
              <a:ahLst/>
              <a:cxnLst/>
              <a:rect l="0" t="0" r="0" b="0"/>
              <a:pathLst>
                <a:path w="949313" h="949313">
                  <a:moveTo>
                    <a:pt x="0" y="474656"/>
                  </a:moveTo>
                  <a:cubicBezTo>
                    <a:pt x="0" y="212511"/>
                    <a:pt x="212511" y="0"/>
                    <a:pt x="474657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7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rgbClr val="B6B7DB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>
                <a:solidFill>
                  <a:srgbClr val="FFFFFF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6B08BE-FAD4-4140-80AE-2D0E83683E62}"/>
                </a:ext>
              </a:extLst>
            </p:cNvPr>
            <p:cNvSpPr/>
            <p:nvPr/>
          </p:nvSpPr>
          <p:spPr>
            <a:xfrm>
              <a:off x="10594990" y="2548937"/>
              <a:ext cx="949312" cy="949312"/>
            </a:xfrm>
            <a:custGeom>
              <a:avLst/>
              <a:gdLst>
                <a:gd name="connsiteX0" fmla="*/ 0 w 949312"/>
                <a:gd name="connsiteY0" fmla="*/ 474656 h 949312"/>
                <a:gd name="connsiteX1" fmla="*/ 474656 w 949312"/>
                <a:gd name="connsiteY1" fmla="*/ 0 h 949312"/>
                <a:gd name="connsiteX2" fmla="*/ 949312 w 949312"/>
                <a:gd name="connsiteY2" fmla="*/ 474656 h 949312"/>
                <a:gd name="connsiteX3" fmla="*/ 474656 w 949312"/>
                <a:gd name="connsiteY3" fmla="*/ 949312 h 949312"/>
                <a:gd name="connsiteX4" fmla="*/ 0 w 949312"/>
                <a:gd name="connsiteY4" fmla="*/ 474656 h 949312"/>
                <a:gd name="connsiteX0" fmla="*/ 9601200 w 10550512"/>
                <a:gd name="connsiteY0" fmla="*/ 3123621 h 3598277"/>
                <a:gd name="connsiteX1" fmla="*/ 0 w 10550512"/>
                <a:gd name="connsiteY1" fmla="*/ 0 h 3598277"/>
                <a:gd name="connsiteX2" fmla="*/ 10075856 w 10550512"/>
                <a:gd name="connsiteY2" fmla="*/ 2648965 h 3598277"/>
                <a:gd name="connsiteX3" fmla="*/ 10550512 w 10550512"/>
                <a:gd name="connsiteY3" fmla="*/ 3123621 h 3598277"/>
                <a:gd name="connsiteX4" fmla="*/ 10075856 w 10550512"/>
                <a:gd name="connsiteY4" fmla="*/ 3598277 h 3598277"/>
                <a:gd name="connsiteX5" fmla="*/ 9601200 w 10550512"/>
                <a:gd name="connsiteY5" fmla="*/ 3123621 h 3598277"/>
                <a:gd name="connsiteX0" fmla="*/ 0 w 949312"/>
                <a:gd name="connsiteY0" fmla="*/ 474656 h 949312"/>
                <a:gd name="connsiteX1" fmla="*/ 474656 w 949312"/>
                <a:gd name="connsiteY1" fmla="*/ 0 h 949312"/>
                <a:gd name="connsiteX2" fmla="*/ 949312 w 949312"/>
                <a:gd name="connsiteY2" fmla="*/ 474656 h 949312"/>
                <a:gd name="connsiteX3" fmla="*/ 474656 w 949312"/>
                <a:gd name="connsiteY3" fmla="*/ 949312 h 949312"/>
                <a:gd name="connsiteX4" fmla="*/ 0 w 949312"/>
                <a:gd name="connsiteY4" fmla="*/ 474656 h 9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312" h="949312">
                  <a:moveTo>
                    <a:pt x="0" y="474656"/>
                  </a:moveTo>
                  <a:cubicBezTo>
                    <a:pt x="0" y="212511"/>
                    <a:pt x="212511" y="0"/>
                    <a:pt x="474656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6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3A0E3-5D1C-4C99-AF91-0ED46AB0379A}"/>
              </a:ext>
            </a:extLst>
          </p:cNvPr>
          <p:cNvSpPr/>
          <p:nvPr/>
        </p:nvSpPr>
        <p:spPr>
          <a:xfrm>
            <a:off x="647700" y="3317152"/>
            <a:ext cx="323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辅助色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just"/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Secondary </a:t>
            </a:r>
            <a:r>
              <a:rPr lang="en-US" altLang="zh-CN" sz="2000" b="1" dirty="0" err="1">
                <a:solidFill>
                  <a:schemeClr val="bg1"/>
                </a:solidFill>
                <a:latin typeface="+mn-ea"/>
              </a:rPr>
              <a:t>Colour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9AD19F-A1FB-494C-9778-1B3439D18C60}"/>
              </a:ext>
            </a:extLst>
          </p:cNvPr>
          <p:cNvGrpSpPr/>
          <p:nvPr/>
        </p:nvGrpSpPr>
        <p:grpSpPr>
          <a:xfrm>
            <a:off x="3822700" y="3415987"/>
            <a:ext cx="3704648" cy="510215"/>
            <a:chOff x="4651390" y="3912504"/>
            <a:chExt cx="6892912" cy="949312"/>
          </a:xfrm>
        </p:grpSpPr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39B98BB6-6349-43C8-9C47-7F95E8DD9554}"/>
                </a:ext>
              </a:extLst>
            </p:cNvPr>
            <p:cNvSpPr/>
            <p:nvPr/>
          </p:nvSpPr>
          <p:spPr>
            <a:xfrm>
              <a:off x="4651390" y="3912504"/>
              <a:ext cx="949312" cy="949312"/>
            </a:xfrm>
            <a:custGeom>
              <a:avLst/>
              <a:gdLst>
                <a:gd name="connsiteX0" fmla="*/ 0 w 949312"/>
                <a:gd name="connsiteY0" fmla="*/ 474656 h 949312"/>
                <a:gd name="connsiteX1" fmla="*/ 474656 w 949312"/>
                <a:gd name="connsiteY1" fmla="*/ 0 h 949312"/>
                <a:gd name="connsiteX2" fmla="*/ 949312 w 949312"/>
                <a:gd name="connsiteY2" fmla="*/ 474656 h 949312"/>
                <a:gd name="connsiteX3" fmla="*/ 474656 w 949312"/>
                <a:gd name="connsiteY3" fmla="*/ 949312 h 949312"/>
                <a:gd name="connsiteX4" fmla="*/ 0 w 949312"/>
                <a:gd name="connsiteY4" fmla="*/ 474656 h 949312"/>
                <a:gd name="connsiteX0" fmla="*/ 3657600 w 4606912"/>
                <a:gd name="connsiteY0" fmla="*/ 3123621 h 3598277"/>
                <a:gd name="connsiteX1" fmla="*/ 0 w 4606912"/>
                <a:gd name="connsiteY1" fmla="*/ 0 h 3598277"/>
                <a:gd name="connsiteX2" fmla="*/ 4132256 w 4606912"/>
                <a:gd name="connsiteY2" fmla="*/ 2648965 h 3598277"/>
                <a:gd name="connsiteX3" fmla="*/ 4606912 w 4606912"/>
                <a:gd name="connsiteY3" fmla="*/ 3123621 h 3598277"/>
                <a:gd name="connsiteX4" fmla="*/ 4132256 w 4606912"/>
                <a:gd name="connsiteY4" fmla="*/ 3598277 h 3598277"/>
                <a:gd name="connsiteX5" fmla="*/ 3657600 w 4606912"/>
                <a:gd name="connsiteY5" fmla="*/ 3123621 h 3598277"/>
                <a:gd name="connsiteX0" fmla="*/ 0 w 949312"/>
                <a:gd name="connsiteY0" fmla="*/ 474656 h 949312"/>
                <a:gd name="connsiteX1" fmla="*/ 474656 w 949312"/>
                <a:gd name="connsiteY1" fmla="*/ 0 h 949312"/>
                <a:gd name="connsiteX2" fmla="*/ 949312 w 949312"/>
                <a:gd name="connsiteY2" fmla="*/ 474656 h 949312"/>
                <a:gd name="connsiteX3" fmla="*/ 474656 w 949312"/>
                <a:gd name="connsiteY3" fmla="*/ 949312 h 949312"/>
                <a:gd name="connsiteX4" fmla="*/ 0 w 949312"/>
                <a:gd name="connsiteY4" fmla="*/ 474656 h 9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312" h="949312">
                  <a:moveTo>
                    <a:pt x="0" y="474656"/>
                  </a:moveTo>
                  <a:cubicBezTo>
                    <a:pt x="0" y="212511"/>
                    <a:pt x="212511" y="0"/>
                    <a:pt x="474656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6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6CD635-42CC-4146-BB52-23E371B8602B}"/>
                </a:ext>
              </a:extLst>
            </p:cNvPr>
            <p:cNvSpPr/>
            <p:nvPr/>
          </p:nvSpPr>
          <p:spPr>
            <a:xfrm>
              <a:off x="5840110" y="3912504"/>
              <a:ext cx="949312" cy="949312"/>
            </a:xfrm>
            <a:custGeom>
              <a:avLst/>
              <a:gdLst/>
              <a:ahLst/>
              <a:cxnLst/>
              <a:rect l="0" t="0" r="0" b="0"/>
              <a:pathLst>
                <a:path w="949313" h="949313">
                  <a:moveTo>
                    <a:pt x="0" y="474656"/>
                  </a:moveTo>
                  <a:cubicBezTo>
                    <a:pt x="0" y="212511"/>
                    <a:pt x="212511" y="0"/>
                    <a:pt x="474656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6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rgbClr val="EF5257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>
                <a:solidFill>
                  <a:srgbClr val="FFFFFF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BBFE27-9E8C-43B5-984D-865B9D2A4E9E}"/>
                </a:ext>
              </a:extLst>
            </p:cNvPr>
            <p:cNvSpPr/>
            <p:nvPr/>
          </p:nvSpPr>
          <p:spPr>
            <a:xfrm>
              <a:off x="7028830" y="3912504"/>
              <a:ext cx="949312" cy="949312"/>
            </a:xfrm>
            <a:custGeom>
              <a:avLst/>
              <a:gdLst/>
              <a:ahLst/>
              <a:cxnLst/>
              <a:rect l="0" t="0" r="0" b="0"/>
              <a:pathLst>
                <a:path w="949313" h="949313">
                  <a:moveTo>
                    <a:pt x="0" y="474656"/>
                  </a:moveTo>
                  <a:cubicBezTo>
                    <a:pt x="0" y="212511"/>
                    <a:pt x="212511" y="0"/>
                    <a:pt x="474656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6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rgbClr val="F27377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>
                <a:solidFill>
                  <a:srgbClr val="FFFFFF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F99A28-83B6-4EF0-96D3-01C802F0E0C4}"/>
                </a:ext>
              </a:extLst>
            </p:cNvPr>
            <p:cNvSpPr/>
            <p:nvPr/>
          </p:nvSpPr>
          <p:spPr>
            <a:xfrm>
              <a:off x="8217550" y="3912504"/>
              <a:ext cx="949312" cy="949312"/>
            </a:xfrm>
            <a:custGeom>
              <a:avLst/>
              <a:gdLst/>
              <a:ahLst/>
              <a:cxnLst/>
              <a:rect l="0" t="0" r="0" b="0"/>
              <a:pathLst>
                <a:path w="949313" h="949313">
                  <a:moveTo>
                    <a:pt x="0" y="474656"/>
                  </a:moveTo>
                  <a:cubicBezTo>
                    <a:pt x="0" y="212511"/>
                    <a:pt x="212511" y="0"/>
                    <a:pt x="474656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6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rgbClr val="F59497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>
                <a:solidFill>
                  <a:srgbClr val="FFFFFF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071796-9E8B-4A7F-9BD8-076E17840567}"/>
                </a:ext>
              </a:extLst>
            </p:cNvPr>
            <p:cNvSpPr/>
            <p:nvPr/>
          </p:nvSpPr>
          <p:spPr>
            <a:xfrm>
              <a:off x="9406270" y="3912504"/>
              <a:ext cx="949312" cy="949312"/>
            </a:xfrm>
            <a:custGeom>
              <a:avLst/>
              <a:gdLst/>
              <a:ahLst/>
              <a:cxnLst/>
              <a:rect l="0" t="0" r="0" b="0"/>
              <a:pathLst>
                <a:path w="949313" h="949313">
                  <a:moveTo>
                    <a:pt x="0" y="474656"/>
                  </a:moveTo>
                  <a:cubicBezTo>
                    <a:pt x="0" y="212511"/>
                    <a:pt x="212511" y="0"/>
                    <a:pt x="474656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6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rgbClr val="F8B5B7"/>
            </a:solidFill>
            <a:ln w="3810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>
                <a:solidFill>
                  <a:srgbClr val="FFFFFF"/>
                </a:solidFill>
              </a:endParaRPr>
            </a:p>
          </p:txBody>
        </p:sp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6D4E594B-ACEB-479C-95EC-A7A9ED3A36D8}"/>
                </a:ext>
              </a:extLst>
            </p:cNvPr>
            <p:cNvSpPr/>
            <p:nvPr/>
          </p:nvSpPr>
          <p:spPr>
            <a:xfrm>
              <a:off x="10594990" y="3912504"/>
              <a:ext cx="949312" cy="949312"/>
            </a:xfrm>
            <a:custGeom>
              <a:avLst/>
              <a:gdLst>
                <a:gd name="connsiteX0" fmla="*/ 0 w 949312"/>
                <a:gd name="connsiteY0" fmla="*/ 474656 h 949312"/>
                <a:gd name="connsiteX1" fmla="*/ 474656 w 949312"/>
                <a:gd name="connsiteY1" fmla="*/ 0 h 949312"/>
                <a:gd name="connsiteX2" fmla="*/ 949312 w 949312"/>
                <a:gd name="connsiteY2" fmla="*/ 474656 h 949312"/>
                <a:gd name="connsiteX3" fmla="*/ 474656 w 949312"/>
                <a:gd name="connsiteY3" fmla="*/ 949312 h 949312"/>
                <a:gd name="connsiteX4" fmla="*/ 0 w 949312"/>
                <a:gd name="connsiteY4" fmla="*/ 474656 h 949312"/>
                <a:gd name="connsiteX0" fmla="*/ 9601200 w 10550512"/>
                <a:gd name="connsiteY0" fmla="*/ 3123621 h 3598277"/>
                <a:gd name="connsiteX1" fmla="*/ 0 w 10550512"/>
                <a:gd name="connsiteY1" fmla="*/ 0 h 3598277"/>
                <a:gd name="connsiteX2" fmla="*/ 10075856 w 10550512"/>
                <a:gd name="connsiteY2" fmla="*/ 2648965 h 3598277"/>
                <a:gd name="connsiteX3" fmla="*/ 10550512 w 10550512"/>
                <a:gd name="connsiteY3" fmla="*/ 3123621 h 3598277"/>
                <a:gd name="connsiteX4" fmla="*/ 10075856 w 10550512"/>
                <a:gd name="connsiteY4" fmla="*/ 3598277 h 3598277"/>
                <a:gd name="connsiteX5" fmla="*/ 9601200 w 10550512"/>
                <a:gd name="connsiteY5" fmla="*/ 3123621 h 3598277"/>
                <a:gd name="connsiteX0" fmla="*/ 0 w 949312"/>
                <a:gd name="connsiteY0" fmla="*/ 474656 h 949312"/>
                <a:gd name="connsiteX1" fmla="*/ 474656 w 949312"/>
                <a:gd name="connsiteY1" fmla="*/ 0 h 949312"/>
                <a:gd name="connsiteX2" fmla="*/ 949312 w 949312"/>
                <a:gd name="connsiteY2" fmla="*/ 474656 h 949312"/>
                <a:gd name="connsiteX3" fmla="*/ 474656 w 949312"/>
                <a:gd name="connsiteY3" fmla="*/ 949312 h 949312"/>
                <a:gd name="connsiteX4" fmla="*/ 0 w 949312"/>
                <a:gd name="connsiteY4" fmla="*/ 474656 h 9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312" h="949312">
                  <a:moveTo>
                    <a:pt x="0" y="474656"/>
                  </a:moveTo>
                  <a:cubicBezTo>
                    <a:pt x="0" y="212511"/>
                    <a:pt x="212511" y="0"/>
                    <a:pt x="474656" y="0"/>
                  </a:cubicBezTo>
                  <a:cubicBezTo>
                    <a:pt x="736801" y="0"/>
                    <a:pt x="949312" y="212511"/>
                    <a:pt x="949312" y="474656"/>
                  </a:cubicBezTo>
                  <a:cubicBezTo>
                    <a:pt x="949312" y="736801"/>
                    <a:pt x="736801" y="949312"/>
                    <a:pt x="474656" y="949312"/>
                  </a:cubicBezTo>
                  <a:cubicBezTo>
                    <a:pt x="212511" y="949312"/>
                    <a:pt x="0" y="736801"/>
                    <a:pt x="0" y="474656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38374D7-1B4F-4798-A900-930D545EFCB1}"/>
              </a:ext>
            </a:extLst>
          </p:cNvPr>
          <p:cNvSpPr/>
          <p:nvPr/>
        </p:nvSpPr>
        <p:spPr>
          <a:xfrm>
            <a:off x="647700" y="4632731"/>
            <a:ext cx="3078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点缀色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just"/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Supplemental </a:t>
            </a:r>
            <a:r>
              <a:rPr lang="en-US" altLang="zh-CN" sz="2000" b="1" dirty="0" err="1">
                <a:solidFill>
                  <a:schemeClr val="bg1"/>
                </a:solidFill>
                <a:latin typeface="+mn-ea"/>
              </a:rPr>
              <a:t>Colours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86E881-52CB-4479-94D1-FB36F49FBFDD}"/>
              </a:ext>
            </a:extLst>
          </p:cNvPr>
          <p:cNvGrpSpPr/>
          <p:nvPr/>
        </p:nvGrpSpPr>
        <p:grpSpPr>
          <a:xfrm>
            <a:off x="3822700" y="4391109"/>
            <a:ext cx="3704648" cy="1191130"/>
            <a:chOff x="3822700" y="4391109"/>
            <a:chExt cx="3704648" cy="119113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D13EBF-2ED9-4F49-81DA-445EAE14DB2B}"/>
                </a:ext>
              </a:extLst>
            </p:cNvPr>
            <p:cNvGrpSpPr/>
            <p:nvPr/>
          </p:nvGrpSpPr>
          <p:grpSpPr>
            <a:xfrm>
              <a:off x="3822700" y="5072023"/>
              <a:ext cx="3704648" cy="510216"/>
              <a:chOff x="4678866" y="4756900"/>
              <a:chExt cx="3704648" cy="510216"/>
            </a:xfrm>
          </p:grpSpPr>
          <p:sp>
            <p:nvSpPr>
              <p:cNvPr id="34" name="Oval 4">
                <a:extLst>
                  <a:ext uri="{FF2B5EF4-FFF2-40B4-BE49-F238E27FC236}">
                    <a16:creationId xmlns:a16="http://schemas.microsoft.com/office/drawing/2014/main" id="{3CB3AEB4-4AF9-40B0-AA36-9F419CF37757}"/>
                  </a:ext>
                </a:extLst>
              </p:cNvPr>
              <p:cNvSpPr/>
              <p:nvPr/>
            </p:nvSpPr>
            <p:spPr>
              <a:xfrm>
                <a:off x="4678866" y="4756900"/>
                <a:ext cx="510215" cy="510215"/>
              </a:xfrm>
              <a:custGeom>
                <a:avLst/>
                <a:gdLst>
                  <a:gd name="connsiteX0" fmla="*/ 0 w 949312"/>
                  <a:gd name="connsiteY0" fmla="*/ 474656 h 949312"/>
                  <a:gd name="connsiteX1" fmla="*/ 474656 w 949312"/>
                  <a:gd name="connsiteY1" fmla="*/ 0 h 949312"/>
                  <a:gd name="connsiteX2" fmla="*/ 949312 w 949312"/>
                  <a:gd name="connsiteY2" fmla="*/ 474656 h 949312"/>
                  <a:gd name="connsiteX3" fmla="*/ 474656 w 949312"/>
                  <a:gd name="connsiteY3" fmla="*/ 949312 h 949312"/>
                  <a:gd name="connsiteX4" fmla="*/ 0 w 949312"/>
                  <a:gd name="connsiteY4" fmla="*/ 474656 h 949312"/>
                  <a:gd name="connsiteX0" fmla="*/ 3657600 w 4606912"/>
                  <a:gd name="connsiteY0" fmla="*/ 3123621 h 3598277"/>
                  <a:gd name="connsiteX1" fmla="*/ 0 w 4606912"/>
                  <a:gd name="connsiteY1" fmla="*/ 0 h 3598277"/>
                  <a:gd name="connsiteX2" fmla="*/ 4132256 w 4606912"/>
                  <a:gd name="connsiteY2" fmla="*/ 2648965 h 3598277"/>
                  <a:gd name="connsiteX3" fmla="*/ 4606912 w 4606912"/>
                  <a:gd name="connsiteY3" fmla="*/ 3123621 h 3598277"/>
                  <a:gd name="connsiteX4" fmla="*/ 4132256 w 4606912"/>
                  <a:gd name="connsiteY4" fmla="*/ 3598277 h 3598277"/>
                  <a:gd name="connsiteX5" fmla="*/ 3657600 w 4606912"/>
                  <a:gd name="connsiteY5" fmla="*/ 3123621 h 3598277"/>
                  <a:gd name="connsiteX0" fmla="*/ 0 w 949312"/>
                  <a:gd name="connsiteY0" fmla="*/ 474656 h 949312"/>
                  <a:gd name="connsiteX1" fmla="*/ 474656 w 949312"/>
                  <a:gd name="connsiteY1" fmla="*/ 0 h 949312"/>
                  <a:gd name="connsiteX2" fmla="*/ 949312 w 949312"/>
                  <a:gd name="connsiteY2" fmla="*/ 474656 h 949312"/>
                  <a:gd name="connsiteX3" fmla="*/ 474656 w 949312"/>
                  <a:gd name="connsiteY3" fmla="*/ 949312 h 949312"/>
                  <a:gd name="connsiteX4" fmla="*/ 0 w 949312"/>
                  <a:gd name="connsiteY4" fmla="*/ 474656 h 94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9312" h="949312">
                    <a:moveTo>
                      <a:pt x="0" y="474656"/>
                    </a:moveTo>
                    <a:cubicBezTo>
                      <a:pt x="0" y="212511"/>
                      <a:pt x="212511" y="0"/>
                      <a:pt x="474656" y="0"/>
                    </a:cubicBezTo>
                    <a:cubicBezTo>
                      <a:pt x="736801" y="0"/>
                      <a:pt x="949312" y="212511"/>
                      <a:pt x="949312" y="474656"/>
                    </a:cubicBezTo>
                    <a:cubicBezTo>
                      <a:pt x="949312" y="736801"/>
                      <a:pt x="736801" y="949312"/>
                      <a:pt x="474656" y="949312"/>
                    </a:cubicBezTo>
                    <a:cubicBezTo>
                      <a:pt x="212511" y="949312"/>
                      <a:pt x="0" y="736801"/>
                      <a:pt x="0" y="47465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2616AD5-6834-4B89-9939-366B97D4820F}"/>
                  </a:ext>
                </a:extLst>
              </p:cNvPr>
              <p:cNvSpPr/>
              <p:nvPr/>
            </p:nvSpPr>
            <p:spPr>
              <a:xfrm>
                <a:off x="5317754" y="4756901"/>
                <a:ext cx="510215" cy="510215"/>
              </a:xfrm>
              <a:custGeom>
                <a:avLst/>
                <a:gdLst/>
                <a:ahLst/>
                <a:cxnLst/>
                <a:rect l="0" t="0" r="0" b="0"/>
                <a:pathLst>
                  <a:path w="510216" h="510216">
                    <a:moveTo>
                      <a:pt x="0" y="255108"/>
                    </a:moveTo>
                    <a:cubicBezTo>
                      <a:pt x="0" y="114216"/>
                      <a:pt x="114215" y="0"/>
                      <a:pt x="255108" y="0"/>
                    </a:cubicBezTo>
                    <a:cubicBezTo>
                      <a:pt x="395999" y="0"/>
                      <a:pt x="510215" y="114216"/>
                      <a:pt x="510215" y="255108"/>
                    </a:cubicBezTo>
                    <a:cubicBezTo>
                      <a:pt x="510215" y="395999"/>
                      <a:pt x="395999" y="510215"/>
                      <a:pt x="255108" y="510215"/>
                    </a:cubicBezTo>
                    <a:cubicBezTo>
                      <a:pt x="114215" y="510215"/>
                      <a:pt x="0" y="395999"/>
                      <a:pt x="0" y="255108"/>
                    </a:cubicBezTo>
                    <a:close/>
                  </a:path>
                </a:pathLst>
              </a:custGeom>
              <a:solidFill>
                <a:srgbClr val="FFE343"/>
              </a:solidFill>
              <a:ln w="381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DBA2EE3-7E03-4DB3-BED3-83C2A183BC5D}"/>
                  </a:ext>
                </a:extLst>
              </p:cNvPr>
              <p:cNvSpPr/>
              <p:nvPr/>
            </p:nvSpPr>
            <p:spPr>
              <a:xfrm>
                <a:off x="5956640" y="4756901"/>
                <a:ext cx="510215" cy="510215"/>
              </a:xfrm>
              <a:custGeom>
                <a:avLst/>
                <a:gdLst/>
                <a:ahLst/>
                <a:cxnLst/>
                <a:rect l="0" t="0" r="0" b="0"/>
                <a:pathLst>
                  <a:path w="510216" h="510216">
                    <a:moveTo>
                      <a:pt x="0" y="255108"/>
                    </a:moveTo>
                    <a:cubicBezTo>
                      <a:pt x="0" y="114216"/>
                      <a:pt x="114216" y="0"/>
                      <a:pt x="255108" y="0"/>
                    </a:cubicBezTo>
                    <a:cubicBezTo>
                      <a:pt x="395999" y="0"/>
                      <a:pt x="510215" y="114216"/>
                      <a:pt x="510215" y="255108"/>
                    </a:cubicBezTo>
                    <a:cubicBezTo>
                      <a:pt x="510215" y="395999"/>
                      <a:pt x="395999" y="510215"/>
                      <a:pt x="255108" y="510215"/>
                    </a:cubicBezTo>
                    <a:cubicBezTo>
                      <a:pt x="114216" y="510215"/>
                      <a:pt x="0" y="395999"/>
                      <a:pt x="0" y="255108"/>
                    </a:cubicBezTo>
                    <a:close/>
                  </a:path>
                </a:pathLst>
              </a:custGeom>
              <a:solidFill>
                <a:srgbClr val="FFE867"/>
              </a:solidFill>
              <a:ln w="381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345118D-3F38-421F-87DA-34A7ED59CF57}"/>
                  </a:ext>
                </a:extLst>
              </p:cNvPr>
              <p:cNvSpPr/>
              <p:nvPr/>
            </p:nvSpPr>
            <p:spPr>
              <a:xfrm>
                <a:off x="6595527" y="4756901"/>
                <a:ext cx="510215" cy="510215"/>
              </a:xfrm>
              <a:custGeom>
                <a:avLst/>
                <a:gdLst/>
                <a:ahLst/>
                <a:cxnLst/>
                <a:rect l="0" t="0" r="0" b="0"/>
                <a:pathLst>
                  <a:path w="510216" h="510216">
                    <a:moveTo>
                      <a:pt x="0" y="255108"/>
                    </a:moveTo>
                    <a:cubicBezTo>
                      <a:pt x="0" y="114216"/>
                      <a:pt x="114216" y="0"/>
                      <a:pt x="255108" y="0"/>
                    </a:cubicBezTo>
                    <a:cubicBezTo>
                      <a:pt x="395999" y="0"/>
                      <a:pt x="510215" y="114216"/>
                      <a:pt x="510215" y="255108"/>
                    </a:cubicBezTo>
                    <a:cubicBezTo>
                      <a:pt x="510215" y="395999"/>
                      <a:pt x="395999" y="510215"/>
                      <a:pt x="255108" y="510215"/>
                    </a:cubicBezTo>
                    <a:cubicBezTo>
                      <a:pt x="114216" y="510215"/>
                      <a:pt x="0" y="395999"/>
                      <a:pt x="0" y="255108"/>
                    </a:cubicBezTo>
                    <a:close/>
                  </a:path>
                </a:pathLst>
              </a:custGeom>
              <a:solidFill>
                <a:srgbClr val="FFED8A"/>
              </a:solidFill>
              <a:ln w="381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B55F4CA-67E2-4F78-A29F-C87965CEC59D}"/>
                  </a:ext>
                </a:extLst>
              </p:cNvPr>
              <p:cNvSpPr/>
              <p:nvPr/>
            </p:nvSpPr>
            <p:spPr>
              <a:xfrm>
                <a:off x="7234413" y="4756901"/>
                <a:ext cx="510215" cy="510215"/>
              </a:xfrm>
              <a:custGeom>
                <a:avLst/>
                <a:gdLst/>
                <a:ahLst/>
                <a:cxnLst/>
                <a:rect l="0" t="0" r="0" b="0"/>
                <a:pathLst>
                  <a:path w="510215" h="510216">
                    <a:moveTo>
                      <a:pt x="0" y="255108"/>
                    </a:moveTo>
                    <a:cubicBezTo>
                      <a:pt x="0" y="114216"/>
                      <a:pt x="114215" y="0"/>
                      <a:pt x="255107" y="0"/>
                    </a:cubicBezTo>
                    <a:cubicBezTo>
                      <a:pt x="395999" y="0"/>
                      <a:pt x="510214" y="114216"/>
                      <a:pt x="510214" y="255108"/>
                    </a:cubicBezTo>
                    <a:cubicBezTo>
                      <a:pt x="510214" y="395999"/>
                      <a:pt x="395999" y="510215"/>
                      <a:pt x="255107" y="510215"/>
                    </a:cubicBezTo>
                    <a:cubicBezTo>
                      <a:pt x="114215" y="510215"/>
                      <a:pt x="0" y="395999"/>
                      <a:pt x="0" y="255108"/>
                    </a:cubicBezTo>
                    <a:close/>
                  </a:path>
                </a:pathLst>
              </a:custGeom>
              <a:solidFill>
                <a:srgbClr val="FFF2AE"/>
              </a:solidFill>
              <a:ln w="381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FD4BD01E-F4BB-40F4-BAD4-369788C85701}"/>
                  </a:ext>
                </a:extLst>
              </p:cNvPr>
              <p:cNvSpPr/>
              <p:nvPr/>
            </p:nvSpPr>
            <p:spPr>
              <a:xfrm>
                <a:off x="7873299" y="4756900"/>
                <a:ext cx="510215" cy="510215"/>
              </a:xfrm>
              <a:custGeom>
                <a:avLst/>
                <a:gdLst>
                  <a:gd name="connsiteX0" fmla="*/ 0 w 949312"/>
                  <a:gd name="connsiteY0" fmla="*/ 474656 h 949312"/>
                  <a:gd name="connsiteX1" fmla="*/ 474656 w 949312"/>
                  <a:gd name="connsiteY1" fmla="*/ 0 h 949312"/>
                  <a:gd name="connsiteX2" fmla="*/ 949312 w 949312"/>
                  <a:gd name="connsiteY2" fmla="*/ 474656 h 949312"/>
                  <a:gd name="connsiteX3" fmla="*/ 474656 w 949312"/>
                  <a:gd name="connsiteY3" fmla="*/ 949312 h 949312"/>
                  <a:gd name="connsiteX4" fmla="*/ 0 w 949312"/>
                  <a:gd name="connsiteY4" fmla="*/ 474656 h 949312"/>
                  <a:gd name="connsiteX0" fmla="*/ 9601200 w 10550512"/>
                  <a:gd name="connsiteY0" fmla="*/ 3123621 h 3598277"/>
                  <a:gd name="connsiteX1" fmla="*/ 0 w 10550512"/>
                  <a:gd name="connsiteY1" fmla="*/ 0 h 3598277"/>
                  <a:gd name="connsiteX2" fmla="*/ 10075856 w 10550512"/>
                  <a:gd name="connsiteY2" fmla="*/ 2648965 h 3598277"/>
                  <a:gd name="connsiteX3" fmla="*/ 10550512 w 10550512"/>
                  <a:gd name="connsiteY3" fmla="*/ 3123621 h 3598277"/>
                  <a:gd name="connsiteX4" fmla="*/ 10075856 w 10550512"/>
                  <a:gd name="connsiteY4" fmla="*/ 3598277 h 3598277"/>
                  <a:gd name="connsiteX5" fmla="*/ 9601200 w 10550512"/>
                  <a:gd name="connsiteY5" fmla="*/ 3123621 h 3598277"/>
                  <a:gd name="connsiteX0" fmla="*/ 0 w 949312"/>
                  <a:gd name="connsiteY0" fmla="*/ 474656 h 949312"/>
                  <a:gd name="connsiteX1" fmla="*/ 474656 w 949312"/>
                  <a:gd name="connsiteY1" fmla="*/ 0 h 949312"/>
                  <a:gd name="connsiteX2" fmla="*/ 949312 w 949312"/>
                  <a:gd name="connsiteY2" fmla="*/ 474656 h 949312"/>
                  <a:gd name="connsiteX3" fmla="*/ 474656 w 949312"/>
                  <a:gd name="connsiteY3" fmla="*/ 949312 h 949312"/>
                  <a:gd name="connsiteX4" fmla="*/ 0 w 949312"/>
                  <a:gd name="connsiteY4" fmla="*/ 474656 h 94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9312" h="949312">
                    <a:moveTo>
                      <a:pt x="0" y="474656"/>
                    </a:moveTo>
                    <a:cubicBezTo>
                      <a:pt x="0" y="212511"/>
                      <a:pt x="212511" y="0"/>
                      <a:pt x="474656" y="0"/>
                    </a:cubicBezTo>
                    <a:cubicBezTo>
                      <a:pt x="736801" y="0"/>
                      <a:pt x="949312" y="212511"/>
                      <a:pt x="949312" y="474656"/>
                    </a:cubicBezTo>
                    <a:cubicBezTo>
                      <a:pt x="949312" y="736801"/>
                      <a:pt x="736801" y="949312"/>
                      <a:pt x="474656" y="949312"/>
                    </a:cubicBezTo>
                    <a:cubicBezTo>
                      <a:pt x="212511" y="949312"/>
                      <a:pt x="0" y="736801"/>
                      <a:pt x="0" y="474656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AECDC7D-38B8-4685-900B-F1CFADADCCEC}"/>
                </a:ext>
              </a:extLst>
            </p:cNvPr>
            <p:cNvGrpSpPr/>
            <p:nvPr/>
          </p:nvGrpSpPr>
          <p:grpSpPr>
            <a:xfrm>
              <a:off x="3822700" y="4391109"/>
              <a:ext cx="3704648" cy="510216"/>
              <a:chOff x="4677352" y="5585785"/>
              <a:chExt cx="3704648" cy="510216"/>
            </a:xfrm>
          </p:grpSpPr>
          <p:sp>
            <p:nvSpPr>
              <p:cNvPr id="48" name="Oval 4">
                <a:extLst>
                  <a:ext uri="{FF2B5EF4-FFF2-40B4-BE49-F238E27FC236}">
                    <a16:creationId xmlns:a16="http://schemas.microsoft.com/office/drawing/2014/main" id="{974D0BDB-4648-4078-BF05-054FF2A4F3EC}"/>
                  </a:ext>
                </a:extLst>
              </p:cNvPr>
              <p:cNvSpPr/>
              <p:nvPr/>
            </p:nvSpPr>
            <p:spPr>
              <a:xfrm>
                <a:off x="4677352" y="5585785"/>
                <a:ext cx="510215" cy="510215"/>
              </a:xfrm>
              <a:custGeom>
                <a:avLst/>
                <a:gdLst>
                  <a:gd name="connsiteX0" fmla="*/ 0 w 949312"/>
                  <a:gd name="connsiteY0" fmla="*/ 474656 h 949312"/>
                  <a:gd name="connsiteX1" fmla="*/ 474656 w 949312"/>
                  <a:gd name="connsiteY1" fmla="*/ 0 h 949312"/>
                  <a:gd name="connsiteX2" fmla="*/ 949312 w 949312"/>
                  <a:gd name="connsiteY2" fmla="*/ 474656 h 949312"/>
                  <a:gd name="connsiteX3" fmla="*/ 474656 w 949312"/>
                  <a:gd name="connsiteY3" fmla="*/ 949312 h 949312"/>
                  <a:gd name="connsiteX4" fmla="*/ 0 w 949312"/>
                  <a:gd name="connsiteY4" fmla="*/ 474656 h 949312"/>
                  <a:gd name="connsiteX0" fmla="*/ 3657600 w 4606912"/>
                  <a:gd name="connsiteY0" fmla="*/ 3123621 h 3598277"/>
                  <a:gd name="connsiteX1" fmla="*/ 0 w 4606912"/>
                  <a:gd name="connsiteY1" fmla="*/ 0 h 3598277"/>
                  <a:gd name="connsiteX2" fmla="*/ 4132256 w 4606912"/>
                  <a:gd name="connsiteY2" fmla="*/ 2648965 h 3598277"/>
                  <a:gd name="connsiteX3" fmla="*/ 4606912 w 4606912"/>
                  <a:gd name="connsiteY3" fmla="*/ 3123621 h 3598277"/>
                  <a:gd name="connsiteX4" fmla="*/ 4132256 w 4606912"/>
                  <a:gd name="connsiteY4" fmla="*/ 3598277 h 3598277"/>
                  <a:gd name="connsiteX5" fmla="*/ 3657600 w 4606912"/>
                  <a:gd name="connsiteY5" fmla="*/ 3123621 h 3598277"/>
                  <a:gd name="connsiteX0" fmla="*/ 0 w 949312"/>
                  <a:gd name="connsiteY0" fmla="*/ 474656 h 949312"/>
                  <a:gd name="connsiteX1" fmla="*/ 474656 w 949312"/>
                  <a:gd name="connsiteY1" fmla="*/ 0 h 949312"/>
                  <a:gd name="connsiteX2" fmla="*/ 949312 w 949312"/>
                  <a:gd name="connsiteY2" fmla="*/ 474656 h 949312"/>
                  <a:gd name="connsiteX3" fmla="*/ 474656 w 949312"/>
                  <a:gd name="connsiteY3" fmla="*/ 949312 h 949312"/>
                  <a:gd name="connsiteX4" fmla="*/ 0 w 949312"/>
                  <a:gd name="connsiteY4" fmla="*/ 474656 h 94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9312" h="949312">
                    <a:moveTo>
                      <a:pt x="0" y="474656"/>
                    </a:moveTo>
                    <a:cubicBezTo>
                      <a:pt x="0" y="212511"/>
                      <a:pt x="212511" y="0"/>
                      <a:pt x="474656" y="0"/>
                    </a:cubicBezTo>
                    <a:cubicBezTo>
                      <a:pt x="736801" y="0"/>
                      <a:pt x="949312" y="212511"/>
                      <a:pt x="949312" y="474656"/>
                    </a:cubicBezTo>
                    <a:cubicBezTo>
                      <a:pt x="949312" y="736801"/>
                      <a:pt x="736801" y="949312"/>
                      <a:pt x="474656" y="949312"/>
                    </a:cubicBezTo>
                    <a:cubicBezTo>
                      <a:pt x="212511" y="949312"/>
                      <a:pt x="0" y="736801"/>
                      <a:pt x="0" y="4746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1D80E2-C453-49B5-825D-DF18509D16AC}"/>
                  </a:ext>
                </a:extLst>
              </p:cNvPr>
              <p:cNvSpPr/>
              <p:nvPr/>
            </p:nvSpPr>
            <p:spPr>
              <a:xfrm>
                <a:off x="5316240" y="5585786"/>
                <a:ext cx="510215" cy="510215"/>
              </a:xfrm>
              <a:custGeom>
                <a:avLst/>
                <a:gdLst/>
                <a:ahLst/>
                <a:cxnLst/>
                <a:rect l="0" t="0" r="0" b="0"/>
                <a:pathLst>
                  <a:path w="510216" h="510216">
                    <a:moveTo>
                      <a:pt x="0" y="255108"/>
                    </a:moveTo>
                    <a:cubicBezTo>
                      <a:pt x="0" y="114216"/>
                      <a:pt x="114216" y="0"/>
                      <a:pt x="255108" y="0"/>
                    </a:cubicBezTo>
                    <a:cubicBezTo>
                      <a:pt x="395999" y="0"/>
                      <a:pt x="510215" y="114216"/>
                      <a:pt x="510215" y="255108"/>
                    </a:cubicBezTo>
                    <a:cubicBezTo>
                      <a:pt x="510215" y="395999"/>
                      <a:pt x="395999" y="510215"/>
                      <a:pt x="255108" y="510215"/>
                    </a:cubicBezTo>
                    <a:cubicBezTo>
                      <a:pt x="114216" y="510215"/>
                      <a:pt x="0" y="395999"/>
                      <a:pt x="0" y="255108"/>
                    </a:cubicBezTo>
                    <a:close/>
                  </a:path>
                </a:pathLst>
              </a:custGeom>
              <a:solidFill>
                <a:srgbClr val="267ED6"/>
              </a:solidFill>
              <a:ln w="381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FCE934B-9A7C-4882-A3E3-C6587F92D1B0}"/>
                  </a:ext>
                </a:extLst>
              </p:cNvPr>
              <p:cNvSpPr/>
              <p:nvPr/>
            </p:nvSpPr>
            <p:spPr>
              <a:xfrm>
                <a:off x="5955126" y="5585786"/>
                <a:ext cx="510215" cy="510215"/>
              </a:xfrm>
              <a:custGeom>
                <a:avLst/>
                <a:gdLst/>
                <a:ahLst/>
                <a:cxnLst/>
                <a:rect l="0" t="0" r="0" b="0"/>
                <a:pathLst>
                  <a:path w="510216" h="510216">
                    <a:moveTo>
                      <a:pt x="0" y="255108"/>
                    </a:moveTo>
                    <a:cubicBezTo>
                      <a:pt x="0" y="114216"/>
                      <a:pt x="114216" y="0"/>
                      <a:pt x="255108" y="0"/>
                    </a:cubicBezTo>
                    <a:cubicBezTo>
                      <a:pt x="395999" y="0"/>
                      <a:pt x="510215" y="114216"/>
                      <a:pt x="510215" y="255108"/>
                    </a:cubicBezTo>
                    <a:cubicBezTo>
                      <a:pt x="510215" y="395999"/>
                      <a:pt x="395999" y="510215"/>
                      <a:pt x="255108" y="510215"/>
                    </a:cubicBezTo>
                    <a:cubicBezTo>
                      <a:pt x="114216" y="510215"/>
                      <a:pt x="0" y="395999"/>
                      <a:pt x="0" y="255108"/>
                    </a:cubicBezTo>
                    <a:close/>
                  </a:path>
                </a:pathLst>
              </a:custGeom>
              <a:solidFill>
                <a:srgbClr val="4D96E0"/>
              </a:solidFill>
              <a:ln w="381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E1F9D1A-F430-4060-B72C-79BB0ACA76F7}"/>
                  </a:ext>
                </a:extLst>
              </p:cNvPr>
              <p:cNvSpPr/>
              <p:nvPr/>
            </p:nvSpPr>
            <p:spPr>
              <a:xfrm>
                <a:off x="6594011" y="5585786"/>
                <a:ext cx="510215" cy="510215"/>
              </a:xfrm>
              <a:custGeom>
                <a:avLst/>
                <a:gdLst/>
                <a:ahLst/>
                <a:cxnLst/>
                <a:rect l="0" t="0" r="0" b="0"/>
                <a:pathLst>
                  <a:path w="510217" h="510216">
                    <a:moveTo>
                      <a:pt x="0" y="255108"/>
                    </a:moveTo>
                    <a:cubicBezTo>
                      <a:pt x="0" y="114216"/>
                      <a:pt x="114217" y="0"/>
                      <a:pt x="255109" y="0"/>
                    </a:cubicBezTo>
                    <a:cubicBezTo>
                      <a:pt x="396000" y="0"/>
                      <a:pt x="510216" y="114216"/>
                      <a:pt x="510216" y="255108"/>
                    </a:cubicBezTo>
                    <a:cubicBezTo>
                      <a:pt x="510216" y="395999"/>
                      <a:pt x="396000" y="510215"/>
                      <a:pt x="255109" y="510215"/>
                    </a:cubicBezTo>
                    <a:cubicBezTo>
                      <a:pt x="114217" y="510215"/>
                      <a:pt x="0" y="395999"/>
                      <a:pt x="0" y="255108"/>
                    </a:cubicBezTo>
                    <a:close/>
                  </a:path>
                </a:pathLst>
              </a:custGeom>
              <a:solidFill>
                <a:srgbClr val="74AFEA"/>
              </a:solidFill>
              <a:ln w="381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3677C9C-5791-4C6F-8729-15A9A24F114B}"/>
                  </a:ext>
                </a:extLst>
              </p:cNvPr>
              <p:cNvSpPr/>
              <p:nvPr/>
            </p:nvSpPr>
            <p:spPr>
              <a:xfrm>
                <a:off x="7232899" y="5585786"/>
                <a:ext cx="510215" cy="510215"/>
              </a:xfrm>
              <a:custGeom>
                <a:avLst/>
                <a:gdLst/>
                <a:ahLst/>
                <a:cxnLst/>
                <a:rect l="0" t="0" r="0" b="0"/>
                <a:pathLst>
                  <a:path w="510216" h="510216">
                    <a:moveTo>
                      <a:pt x="0" y="255108"/>
                    </a:moveTo>
                    <a:cubicBezTo>
                      <a:pt x="0" y="114216"/>
                      <a:pt x="114216" y="0"/>
                      <a:pt x="255109" y="0"/>
                    </a:cubicBezTo>
                    <a:cubicBezTo>
                      <a:pt x="395999" y="0"/>
                      <a:pt x="510215" y="114216"/>
                      <a:pt x="510215" y="255108"/>
                    </a:cubicBezTo>
                    <a:cubicBezTo>
                      <a:pt x="510215" y="395999"/>
                      <a:pt x="395999" y="510215"/>
                      <a:pt x="255109" y="510215"/>
                    </a:cubicBezTo>
                    <a:cubicBezTo>
                      <a:pt x="114216" y="510215"/>
                      <a:pt x="0" y="395999"/>
                      <a:pt x="0" y="255108"/>
                    </a:cubicBezTo>
                    <a:close/>
                  </a:path>
                </a:pathLst>
              </a:custGeom>
              <a:solidFill>
                <a:srgbClr val="9BC7F4"/>
              </a:solidFill>
              <a:ln w="381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5">
                <a:extLst>
                  <a:ext uri="{FF2B5EF4-FFF2-40B4-BE49-F238E27FC236}">
                    <a16:creationId xmlns:a16="http://schemas.microsoft.com/office/drawing/2014/main" id="{AA3C5B76-9843-4DE0-8721-90907A6E32F2}"/>
                  </a:ext>
                </a:extLst>
              </p:cNvPr>
              <p:cNvSpPr/>
              <p:nvPr/>
            </p:nvSpPr>
            <p:spPr>
              <a:xfrm>
                <a:off x="7871785" y="5585785"/>
                <a:ext cx="510215" cy="510215"/>
              </a:xfrm>
              <a:custGeom>
                <a:avLst/>
                <a:gdLst>
                  <a:gd name="connsiteX0" fmla="*/ 0 w 949312"/>
                  <a:gd name="connsiteY0" fmla="*/ 474656 h 949312"/>
                  <a:gd name="connsiteX1" fmla="*/ 474656 w 949312"/>
                  <a:gd name="connsiteY1" fmla="*/ 0 h 949312"/>
                  <a:gd name="connsiteX2" fmla="*/ 949312 w 949312"/>
                  <a:gd name="connsiteY2" fmla="*/ 474656 h 949312"/>
                  <a:gd name="connsiteX3" fmla="*/ 474656 w 949312"/>
                  <a:gd name="connsiteY3" fmla="*/ 949312 h 949312"/>
                  <a:gd name="connsiteX4" fmla="*/ 0 w 949312"/>
                  <a:gd name="connsiteY4" fmla="*/ 474656 h 949312"/>
                  <a:gd name="connsiteX0" fmla="*/ 9601200 w 10550512"/>
                  <a:gd name="connsiteY0" fmla="*/ 3123621 h 3598277"/>
                  <a:gd name="connsiteX1" fmla="*/ 0 w 10550512"/>
                  <a:gd name="connsiteY1" fmla="*/ 0 h 3598277"/>
                  <a:gd name="connsiteX2" fmla="*/ 10075856 w 10550512"/>
                  <a:gd name="connsiteY2" fmla="*/ 2648965 h 3598277"/>
                  <a:gd name="connsiteX3" fmla="*/ 10550512 w 10550512"/>
                  <a:gd name="connsiteY3" fmla="*/ 3123621 h 3598277"/>
                  <a:gd name="connsiteX4" fmla="*/ 10075856 w 10550512"/>
                  <a:gd name="connsiteY4" fmla="*/ 3598277 h 3598277"/>
                  <a:gd name="connsiteX5" fmla="*/ 9601200 w 10550512"/>
                  <a:gd name="connsiteY5" fmla="*/ 3123621 h 3598277"/>
                  <a:gd name="connsiteX0" fmla="*/ 0 w 949312"/>
                  <a:gd name="connsiteY0" fmla="*/ 474656 h 949312"/>
                  <a:gd name="connsiteX1" fmla="*/ 474656 w 949312"/>
                  <a:gd name="connsiteY1" fmla="*/ 0 h 949312"/>
                  <a:gd name="connsiteX2" fmla="*/ 949312 w 949312"/>
                  <a:gd name="connsiteY2" fmla="*/ 474656 h 949312"/>
                  <a:gd name="connsiteX3" fmla="*/ 474656 w 949312"/>
                  <a:gd name="connsiteY3" fmla="*/ 949312 h 949312"/>
                  <a:gd name="connsiteX4" fmla="*/ 0 w 949312"/>
                  <a:gd name="connsiteY4" fmla="*/ 474656 h 94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9312" h="949312">
                    <a:moveTo>
                      <a:pt x="0" y="474656"/>
                    </a:moveTo>
                    <a:cubicBezTo>
                      <a:pt x="0" y="212511"/>
                      <a:pt x="212511" y="0"/>
                      <a:pt x="474656" y="0"/>
                    </a:cubicBezTo>
                    <a:cubicBezTo>
                      <a:pt x="736801" y="0"/>
                      <a:pt x="949312" y="212511"/>
                      <a:pt x="949312" y="474656"/>
                    </a:cubicBezTo>
                    <a:cubicBezTo>
                      <a:pt x="949312" y="736801"/>
                      <a:pt x="736801" y="949312"/>
                      <a:pt x="474656" y="949312"/>
                    </a:cubicBezTo>
                    <a:cubicBezTo>
                      <a:pt x="212511" y="949312"/>
                      <a:pt x="0" y="736801"/>
                      <a:pt x="0" y="47465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MY"/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3E473-3BE8-46D8-B789-FFC7BB5D0203}"/>
              </a:ext>
            </a:extLst>
          </p:cNvPr>
          <p:cNvSpPr/>
          <p:nvPr/>
        </p:nvSpPr>
        <p:spPr>
          <a:xfrm>
            <a:off x="9144000" y="2213520"/>
            <a:ext cx="220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深色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Dark </a:t>
            </a:r>
            <a:r>
              <a:rPr lang="en-US" altLang="zh-CN" sz="2000" b="1" dirty="0" err="1">
                <a:solidFill>
                  <a:schemeClr val="bg1"/>
                </a:solidFill>
                <a:latin typeface="+mn-ea"/>
              </a:rPr>
              <a:t>Colour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Oval 4">
            <a:extLst>
              <a:ext uri="{FF2B5EF4-FFF2-40B4-BE49-F238E27FC236}">
                <a16:creationId xmlns:a16="http://schemas.microsoft.com/office/drawing/2014/main" id="{6F4F6AF7-9246-42E6-B685-25FC4837935E}"/>
              </a:ext>
            </a:extLst>
          </p:cNvPr>
          <p:cNvSpPr/>
          <p:nvPr/>
        </p:nvSpPr>
        <p:spPr>
          <a:xfrm>
            <a:off x="10009357" y="3011569"/>
            <a:ext cx="404418" cy="404418"/>
          </a:xfrm>
          <a:custGeom>
            <a:avLst/>
            <a:gdLst>
              <a:gd name="connsiteX0" fmla="*/ 0 w 949312"/>
              <a:gd name="connsiteY0" fmla="*/ 474656 h 949312"/>
              <a:gd name="connsiteX1" fmla="*/ 474656 w 949312"/>
              <a:gd name="connsiteY1" fmla="*/ 0 h 949312"/>
              <a:gd name="connsiteX2" fmla="*/ 949312 w 949312"/>
              <a:gd name="connsiteY2" fmla="*/ 474656 h 949312"/>
              <a:gd name="connsiteX3" fmla="*/ 474656 w 949312"/>
              <a:gd name="connsiteY3" fmla="*/ 949312 h 949312"/>
              <a:gd name="connsiteX4" fmla="*/ 0 w 949312"/>
              <a:gd name="connsiteY4" fmla="*/ 474656 h 949312"/>
              <a:gd name="connsiteX0" fmla="*/ 3657600 w 4606912"/>
              <a:gd name="connsiteY0" fmla="*/ 3123621 h 3598277"/>
              <a:gd name="connsiteX1" fmla="*/ 0 w 4606912"/>
              <a:gd name="connsiteY1" fmla="*/ 0 h 3598277"/>
              <a:gd name="connsiteX2" fmla="*/ 4132256 w 4606912"/>
              <a:gd name="connsiteY2" fmla="*/ 2648965 h 3598277"/>
              <a:gd name="connsiteX3" fmla="*/ 4606912 w 4606912"/>
              <a:gd name="connsiteY3" fmla="*/ 3123621 h 3598277"/>
              <a:gd name="connsiteX4" fmla="*/ 4132256 w 4606912"/>
              <a:gd name="connsiteY4" fmla="*/ 3598277 h 3598277"/>
              <a:gd name="connsiteX5" fmla="*/ 3657600 w 4606912"/>
              <a:gd name="connsiteY5" fmla="*/ 3123621 h 3598277"/>
              <a:gd name="connsiteX0" fmla="*/ 0 w 949312"/>
              <a:gd name="connsiteY0" fmla="*/ 474656 h 949312"/>
              <a:gd name="connsiteX1" fmla="*/ 474656 w 949312"/>
              <a:gd name="connsiteY1" fmla="*/ 0 h 949312"/>
              <a:gd name="connsiteX2" fmla="*/ 949312 w 949312"/>
              <a:gd name="connsiteY2" fmla="*/ 474656 h 949312"/>
              <a:gd name="connsiteX3" fmla="*/ 474656 w 949312"/>
              <a:gd name="connsiteY3" fmla="*/ 949312 h 949312"/>
              <a:gd name="connsiteX4" fmla="*/ 0 w 949312"/>
              <a:gd name="connsiteY4" fmla="*/ 474656 h 94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9312" h="949312">
                <a:moveTo>
                  <a:pt x="0" y="474656"/>
                </a:moveTo>
                <a:cubicBezTo>
                  <a:pt x="0" y="212511"/>
                  <a:pt x="212511" y="0"/>
                  <a:pt x="474656" y="0"/>
                </a:cubicBezTo>
                <a:cubicBezTo>
                  <a:pt x="736801" y="0"/>
                  <a:pt x="949312" y="212511"/>
                  <a:pt x="949312" y="474656"/>
                </a:cubicBezTo>
                <a:cubicBezTo>
                  <a:pt x="949312" y="736801"/>
                  <a:pt x="736801" y="949312"/>
                  <a:pt x="474656" y="949312"/>
                </a:cubicBezTo>
                <a:cubicBezTo>
                  <a:pt x="212511" y="949312"/>
                  <a:pt x="0" y="736801"/>
                  <a:pt x="0" y="474656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4D62C8B-ED0D-44FA-9066-42EB63F6E08A}"/>
              </a:ext>
            </a:extLst>
          </p:cNvPr>
          <p:cNvSpPr/>
          <p:nvPr/>
        </p:nvSpPr>
        <p:spPr>
          <a:xfrm>
            <a:off x="8993132" y="4151966"/>
            <a:ext cx="2436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浅色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Light </a:t>
            </a:r>
            <a:r>
              <a:rPr lang="en-US" altLang="zh-CN" sz="2000" b="1" dirty="0" err="1">
                <a:solidFill>
                  <a:schemeClr val="bg1"/>
                </a:solidFill>
                <a:latin typeface="+mn-ea"/>
              </a:rPr>
              <a:t>Colour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Oval 4">
            <a:extLst>
              <a:ext uri="{FF2B5EF4-FFF2-40B4-BE49-F238E27FC236}">
                <a16:creationId xmlns:a16="http://schemas.microsoft.com/office/drawing/2014/main" id="{EDE10297-1A7B-4BCA-9ACD-75D6D56500FB}"/>
              </a:ext>
            </a:extLst>
          </p:cNvPr>
          <p:cNvSpPr/>
          <p:nvPr/>
        </p:nvSpPr>
        <p:spPr>
          <a:xfrm>
            <a:off x="10009357" y="4966941"/>
            <a:ext cx="404418" cy="404418"/>
          </a:xfrm>
          <a:custGeom>
            <a:avLst/>
            <a:gdLst>
              <a:gd name="connsiteX0" fmla="*/ 0 w 949312"/>
              <a:gd name="connsiteY0" fmla="*/ 474656 h 949312"/>
              <a:gd name="connsiteX1" fmla="*/ 474656 w 949312"/>
              <a:gd name="connsiteY1" fmla="*/ 0 h 949312"/>
              <a:gd name="connsiteX2" fmla="*/ 949312 w 949312"/>
              <a:gd name="connsiteY2" fmla="*/ 474656 h 949312"/>
              <a:gd name="connsiteX3" fmla="*/ 474656 w 949312"/>
              <a:gd name="connsiteY3" fmla="*/ 949312 h 949312"/>
              <a:gd name="connsiteX4" fmla="*/ 0 w 949312"/>
              <a:gd name="connsiteY4" fmla="*/ 474656 h 949312"/>
              <a:gd name="connsiteX0" fmla="*/ 3657600 w 4606912"/>
              <a:gd name="connsiteY0" fmla="*/ 3123621 h 3598277"/>
              <a:gd name="connsiteX1" fmla="*/ 0 w 4606912"/>
              <a:gd name="connsiteY1" fmla="*/ 0 h 3598277"/>
              <a:gd name="connsiteX2" fmla="*/ 4132256 w 4606912"/>
              <a:gd name="connsiteY2" fmla="*/ 2648965 h 3598277"/>
              <a:gd name="connsiteX3" fmla="*/ 4606912 w 4606912"/>
              <a:gd name="connsiteY3" fmla="*/ 3123621 h 3598277"/>
              <a:gd name="connsiteX4" fmla="*/ 4132256 w 4606912"/>
              <a:gd name="connsiteY4" fmla="*/ 3598277 h 3598277"/>
              <a:gd name="connsiteX5" fmla="*/ 3657600 w 4606912"/>
              <a:gd name="connsiteY5" fmla="*/ 3123621 h 3598277"/>
              <a:gd name="connsiteX0" fmla="*/ 0 w 949312"/>
              <a:gd name="connsiteY0" fmla="*/ 474656 h 949312"/>
              <a:gd name="connsiteX1" fmla="*/ 474656 w 949312"/>
              <a:gd name="connsiteY1" fmla="*/ 0 h 949312"/>
              <a:gd name="connsiteX2" fmla="*/ 949312 w 949312"/>
              <a:gd name="connsiteY2" fmla="*/ 474656 h 949312"/>
              <a:gd name="connsiteX3" fmla="*/ 474656 w 949312"/>
              <a:gd name="connsiteY3" fmla="*/ 949312 h 949312"/>
              <a:gd name="connsiteX4" fmla="*/ 0 w 949312"/>
              <a:gd name="connsiteY4" fmla="*/ 474656 h 94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9312" h="949312">
                <a:moveTo>
                  <a:pt x="0" y="474656"/>
                </a:moveTo>
                <a:cubicBezTo>
                  <a:pt x="0" y="212511"/>
                  <a:pt x="212511" y="0"/>
                  <a:pt x="474656" y="0"/>
                </a:cubicBezTo>
                <a:cubicBezTo>
                  <a:pt x="736801" y="0"/>
                  <a:pt x="949312" y="212511"/>
                  <a:pt x="949312" y="474656"/>
                </a:cubicBezTo>
                <a:cubicBezTo>
                  <a:pt x="949312" y="736801"/>
                  <a:pt x="736801" y="949312"/>
                  <a:pt x="474656" y="949312"/>
                </a:cubicBezTo>
                <a:cubicBezTo>
                  <a:pt x="212511" y="949312"/>
                  <a:pt x="0" y="736801"/>
                  <a:pt x="0" y="47465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04292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18C-4264-4C9B-BE1A-4C03A75E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设计规范 </a:t>
            </a:r>
            <a:r>
              <a:rPr lang="en-US" altLang="zh-CN" dirty="0"/>
              <a:t>Design Specification</a:t>
            </a: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B44D11-73DA-4151-962C-9B2B03BB98AF}"/>
              </a:ext>
            </a:extLst>
          </p:cNvPr>
          <p:cNvSpPr/>
          <p:nvPr/>
        </p:nvSpPr>
        <p:spPr>
          <a:xfrm>
            <a:off x="533400" y="1371600"/>
            <a:ext cx="4140201" cy="465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字体规范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Font Specification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D343BF-975A-4AFA-95D2-1FB9A74DB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07429"/>
              </p:ext>
            </p:extLst>
          </p:nvPr>
        </p:nvGraphicFramePr>
        <p:xfrm>
          <a:off x="609600" y="2057400"/>
          <a:ext cx="8229600" cy="381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470907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26365686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914831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27992291"/>
                    </a:ext>
                  </a:extLst>
                </a:gridCol>
              </a:tblGrid>
              <a:tr h="5442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文字位阶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Ranking</a:t>
                      </a:r>
                      <a:endParaRPr lang="en-MY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字体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 Font</a:t>
                      </a:r>
                      <a:endParaRPr lang="en-MY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大小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MY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颜色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Colour</a:t>
                      </a:r>
                      <a:endParaRPr lang="en-MY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47054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zh-CN" altLang="en-US" dirty="0"/>
                        <a:t>封面标题</a:t>
                      </a:r>
                      <a:r>
                        <a:rPr lang="en-MY" altLang="zh-CN" dirty="0"/>
                        <a:t> </a:t>
                      </a:r>
                      <a:r>
                        <a:rPr lang="en-US" altLang="zh-CN" dirty="0"/>
                        <a:t>Cover Title</a:t>
                      </a:r>
                      <a:endParaRPr lang="en-MY" altLang="zh-CN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思源黑体 </a:t>
                      </a:r>
                      <a:r>
                        <a:rPr lang="en-US" altLang="zh-CN" dirty="0"/>
                        <a:t>Bold / Arial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● 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19512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zh-CN" altLang="en-US" dirty="0"/>
                        <a:t>目录标题 </a:t>
                      </a:r>
                      <a:r>
                        <a:rPr lang="en-US" altLang="zh-CN" dirty="0"/>
                        <a:t>Content Title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思源黑体 </a:t>
                      </a:r>
                      <a:r>
                        <a:rPr lang="en-US" altLang="zh-CN" dirty="0"/>
                        <a:t>Bold / Arial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● 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731749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zh-CN" altLang="en-US" dirty="0"/>
                        <a:t>幻灯片标题 </a:t>
                      </a:r>
                      <a:r>
                        <a:rPr lang="en-US" altLang="zh-CN" dirty="0"/>
                        <a:t>Slide Title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思源黑体 </a:t>
                      </a:r>
                      <a:r>
                        <a:rPr lang="en-US" altLang="zh-CN" dirty="0"/>
                        <a:t>Bold / Arial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b="1" dirty="0">
                          <a:solidFill>
                            <a:schemeClr val="accent1"/>
                          </a:solidFill>
                        </a:rPr>
                        <a:t>●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17644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文本标题 </a:t>
                      </a:r>
                      <a:r>
                        <a:rPr lang="en-US" altLang="zh-CN" dirty="0"/>
                        <a:t>Text Title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思源黑体 </a:t>
                      </a:r>
                      <a:r>
                        <a:rPr lang="en-US" altLang="zh-CN" dirty="0"/>
                        <a:t>Bold / Arial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 / 24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b="1" dirty="0">
                          <a:solidFill>
                            <a:schemeClr val="accent1"/>
                          </a:solidFill>
                        </a:rPr>
                        <a:t>● </a:t>
                      </a:r>
                      <a:r>
                        <a:rPr lang="en-MY" b="1" dirty="0"/>
                        <a:t> ●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95209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zh-CN" altLang="en-US" dirty="0"/>
                        <a:t>内容文本</a:t>
                      </a:r>
                      <a:r>
                        <a:rPr lang="en-MY" altLang="zh-CN" dirty="0"/>
                        <a:t> </a:t>
                      </a:r>
                      <a:r>
                        <a:rPr lang="en-US" altLang="zh-CN" dirty="0"/>
                        <a:t>Body Text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思源黑体 </a:t>
                      </a:r>
                      <a:r>
                        <a:rPr lang="en-US" altLang="zh-CN" dirty="0"/>
                        <a:t>Light / Calibri Light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b="1" dirty="0"/>
                        <a:t>●  </a:t>
                      </a:r>
                      <a:r>
                        <a:rPr lang="en-MY" b="1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●</a:t>
                      </a:r>
                      <a:r>
                        <a:rPr lang="en-MY" b="1" dirty="0"/>
                        <a:t> 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239773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zh-CN" altLang="en-US" dirty="0"/>
                        <a:t>图表标注 </a:t>
                      </a:r>
                      <a:r>
                        <a:rPr lang="en-US" altLang="zh-CN" dirty="0"/>
                        <a:t>Chart Label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思源黑体 </a:t>
                      </a:r>
                      <a:r>
                        <a:rPr lang="en-US" altLang="zh-CN" dirty="0"/>
                        <a:t>Light / Calibri Light</a:t>
                      </a:r>
                      <a:endParaRPr lang="en-MY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b="1" dirty="0"/>
                        <a:t>●  </a:t>
                      </a:r>
                      <a:r>
                        <a:rPr lang="en-MY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●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5638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46CF254-275E-43A1-BE8F-80F677B9E13F}"/>
              </a:ext>
            </a:extLst>
          </p:cNvPr>
          <p:cNvSpPr txBox="1"/>
          <p:nvPr/>
        </p:nvSpPr>
        <p:spPr>
          <a:xfrm>
            <a:off x="9144001" y="5037394"/>
            <a:ext cx="24383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Arial and Calibri Light are in-built fonts in Microsoft Office software.</a:t>
            </a:r>
            <a:endParaRPr lang="en-MY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2B28F2-DE9B-4027-9088-77ADC079E693}"/>
              </a:ext>
            </a:extLst>
          </p:cNvPr>
          <p:cNvSpPr txBox="1"/>
          <p:nvPr/>
        </p:nvSpPr>
        <p:spPr>
          <a:xfrm>
            <a:off x="9144000" y="4038600"/>
            <a:ext cx="24383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思源黑体为免费可商用中文字体，可自行上网搜索下载。</a:t>
            </a:r>
            <a:endParaRPr lang="en-MY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604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18C-4264-4C9B-BE1A-4C03A75E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图片素材 </a:t>
            </a:r>
            <a:r>
              <a:rPr lang="en-US" altLang="zh-CN" dirty="0"/>
              <a:t>Images</a:t>
            </a:r>
            <a:endParaRPr lang="en-MY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AAFA08-19E9-4282-B751-4D53CDED7973}"/>
              </a:ext>
            </a:extLst>
          </p:cNvPr>
          <p:cNvGrpSpPr/>
          <p:nvPr/>
        </p:nvGrpSpPr>
        <p:grpSpPr>
          <a:xfrm>
            <a:off x="609600" y="1828800"/>
            <a:ext cx="10972800" cy="3620267"/>
            <a:chOff x="609600" y="1524000"/>
            <a:chExt cx="12450763" cy="410789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B8A7E6E-C660-4C2B-BA31-469A1FDE4625}"/>
                </a:ext>
              </a:extLst>
            </p:cNvPr>
            <p:cNvGrpSpPr/>
            <p:nvPr/>
          </p:nvGrpSpPr>
          <p:grpSpPr>
            <a:xfrm>
              <a:off x="5943733" y="1524000"/>
              <a:ext cx="7116630" cy="4103380"/>
              <a:chOff x="5943733" y="1529940"/>
              <a:chExt cx="5638667" cy="3251201"/>
            </a:xfrm>
          </p:grpSpPr>
          <p:pic>
            <p:nvPicPr>
              <p:cNvPr id="19" name="Picture 18" descr="A group of people in a room&#10;&#10;Description automatically generated">
                <a:extLst>
                  <a:ext uri="{FF2B5EF4-FFF2-40B4-BE49-F238E27FC236}">
                    <a16:creationId xmlns:a16="http://schemas.microsoft.com/office/drawing/2014/main" id="{053F2EE9-899F-4159-A054-F1182AB69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5841" y="1529940"/>
                <a:ext cx="2736558" cy="1533799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outdoor, fence, building, sky&#10;&#10;Description automatically generated">
                <a:extLst>
                  <a:ext uri="{FF2B5EF4-FFF2-40B4-BE49-F238E27FC236}">
                    <a16:creationId xmlns:a16="http://schemas.microsoft.com/office/drawing/2014/main" id="{17F16A84-2CF9-4482-A34A-EF9148BFC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3733" y="1529940"/>
                <a:ext cx="2736558" cy="1533799"/>
              </a:xfrm>
              <a:prstGeom prst="rect">
                <a:avLst/>
              </a:prstGeom>
            </p:spPr>
          </p:pic>
          <p:pic>
            <p:nvPicPr>
              <p:cNvPr id="23" name="Picture 22" descr="A large white building&#10;&#10;Description automatically generated">
                <a:extLst>
                  <a:ext uri="{FF2B5EF4-FFF2-40B4-BE49-F238E27FC236}">
                    <a16:creationId xmlns:a16="http://schemas.microsoft.com/office/drawing/2014/main" id="{AB6A147B-677C-4873-98C3-6EC8F344F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3734" y="3243021"/>
                <a:ext cx="2736558" cy="1533799"/>
              </a:xfrm>
              <a:prstGeom prst="rect">
                <a:avLst/>
              </a:prstGeom>
            </p:spPr>
          </p:pic>
          <p:pic>
            <p:nvPicPr>
              <p:cNvPr id="25" name="Picture 24" descr="A large brick building with green grass&#10;&#10;Description automatically generated">
                <a:extLst>
                  <a:ext uri="{FF2B5EF4-FFF2-40B4-BE49-F238E27FC236}">
                    <a16:creationId xmlns:a16="http://schemas.microsoft.com/office/drawing/2014/main" id="{2060B217-0152-4327-82FD-AAE36F238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5842" y="3247342"/>
                <a:ext cx="2736558" cy="1533799"/>
              </a:xfrm>
              <a:prstGeom prst="rect">
                <a:avLst/>
              </a:prstGeom>
            </p:spPr>
          </p:pic>
        </p:grpSp>
        <p:pic>
          <p:nvPicPr>
            <p:cNvPr id="5" name="Picture 4" descr="A large body of water&#10;&#10;Description automatically generated">
              <a:extLst>
                <a:ext uri="{FF2B5EF4-FFF2-40B4-BE49-F238E27FC236}">
                  <a16:creationId xmlns:a16="http://schemas.microsoft.com/office/drawing/2014/main" id="{C0F7300B-2586-4589-AB89-C1105802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248136"/>
              <a:ext cx="2498873" cy="578144"/>
            </a:xfrm>
            <a:prstGeom prst="rect">
              <a:avLst/>
            </a:prstGeom>
          </p:spPr>
        </p:pic>
        <p:pic>
          <p:nvPicPr>
            <p:cNvPr id="13" name="Picture 12" descr="A picture containing tree, outdoor&#10;&#10;Description automatically generated">
              <a:extLst>
                <a:ext uri="{FF2B5EF4-FFF2-40B4-BE49-F238E27FC236}">
                  <a16:creationId xmlns:a16="http://schemas.microsoft.com/office/drawing/2014/main" id="{67C002F4-B709-4331-B305-6C662FD30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524001"/>
              <a:ext cx="2498873" cy="569776"/>
            </a:xfrm>
            <a:prstGeom prst="rect">
              <a:avLst/>
            </a:prstGeom>
          </p:spPr>
        </p:pic>
        <p:pic>
          <p:nvPicPr>
            <p:cNvPr id="15" name="Picture 14" descr="A yellow school bus driving down the road&#10;&#10;Description automatically generated">
              <a:extLst>
                <a:ext uri="{FF2B5EF4-FFF2-40B4-BE49-F238E27FC236}">
                  <a16:creationId xmlns:a16="http://schemas.microsoft.com/office/drawing/2014/main" id="{D9F5A79A-45D4-4936-B4EA-AB191874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980638"/>
              <a:ext cx="2498873" cy="569776"/>
            </a:xfrm>
            <a:prstGeom prst="rect">
              <a:avLst/>
            </a:prstGeom>
          </p:spPr>
        </p:pic>
        <p:pic>
          <p:nvPicPr>
            <p:cNvPr id="35" name="Picture 34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B849E596-226B-4F40-B228-46F43267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704773"/>
              <a:ext cx="2498873" cy="1072049"/>
            </a:xfrm>
            <a:prstGeom prst="rect">
              <a:avLst/>
            </a:prstGeom>
          </p:spPr>
        </p:pic>
        <p:pic>
          <p:nvPicPr>
            <p:cNvPr id="8" name="Picture 7" descr="The roof of a building&#10;&#10;Description automatically generated">
              <a:extLst>
                <a:ext uri="{FF2B5EF4-FFF2-40B4-BE49-F238E27FC236}">
                  <a16:creationId xmlns:a16="http://schemas.microsoft.com/office/drawing/2014/main" id="{D5FA4A82-C3DE-4EC5-9B89-809BE116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68" y="1524000"/>
              <a:ext cx="2498873" cy="585864"/>
            </a:xfrm>
            <a:prstGeom prst="rect">
              <a:avLst/>
            </a:prstGeom>
          </p:spPr>
        </p:pic>
        <p:pic>
          <p:nvPicPr>
            <p:cNvPr id="11" name="Picture 10" descr="A blurry image of a house&#10;&#10;Description automatically generated">
              <a:extLst>
                <a:ext uri="{FF2B5EF4-FFF2-40B4-BE49-F238E27FC236}">
                  <a16:creationId xmlns:a16="http://schemas.microsoft.com/office/drawing/2014/main" id="{F58512D4-D58B-4FDE-944B-9B6B178EA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68" y="2264356"/>
              <a:ext cx="2498873" cy="585864"/>
            </a:xfrm>
            <a:prstGeom prst="rect">
              <a:avLst/>
            </a:prstGeom>
          </p:spPr>
        </p:pic>
        <p:pic>
          <p:nvPicPr>
            <p:cNvPr id="17" name="Picture 16" descr="A picture containing shelf, book, library, indoor&#10;&#10;Description automatically generated">
              <a:extLst>
                <a:ext uri="{FF2B5EF4-FFF2-40B4-BE49-F238E27FC236}">
                  <a16:creationId xmlns:a16="http://schemas.microsoft.com/office/drawing/2014/main" id="{66DFA4ED-5D5B-43DA-92E4-884AC0DDB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68" y="2980638"/>
              <a:ext cx="2498873" cy="593850"/>
            </a:xfrm>
            <a:prstGeom prst="rect">
              <a:avLst/>
            </a:prstGeom>
          </p:spPr>
        </p:pic>
        <p:pic>
          <p:nvPicPr>
            <p:cNvPr id="37" name="Picture 36" descr="A large room&#10;&#10;Description automatically generated">
              <a:extLst>
                <a:ext uri="{FF2B5EF4-FFF2-40B4-BE49-F238E27FC236}">
                  <a16:creationId xmlns:a16="http://schemas.microsoft.com/office/drawing/2014/main" id="{A0F7A7F6-A8F8-46FD-A4E9-EDD84A05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68" y="3728979"/>
              <a:ext cx="2498873" cy="1047842"/>
            </a:xfrm>
            <a:prstGeom prst="rect">
              <a:avLst/>
            </a:prstGeom>
          </p:spPr>
        </p:pic>
        <p:pic>
          <p:nvPicPr>
            <p:cNvPr id="39" name="Picture 3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477CB5D-3E82-449C-919E-6E0A7045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667" y="4938041"/>
              <a:ext cx="1175038" cy="690789"/>
            </a:xfrm>
            <a:prstGeom prst="rect">
              <a:avLst/>
            </a:prstGeom>
          </p:spPr>
        </p:pic>
        <p:pic>
          <p:nvPicPr>
            <p:cNvPr id="41" name="Picture 40" descr="A tall building in a city&#10;&#10;Description automatically generated">
              <a:extLst>
                <a:ext uri="{FF2B5EF4-FFF2-40B4-BE49-F238E27FC236}">
                  <a16:creationId xmlns:a16="http://schemas.microsoft.com/office/drawing/2014/main" id="{5EFE369A-F26F-49EE-8AE1-25CCA4C3E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434" y="4939491"/>
              <a:ext cx="1170107" cy="687889"/>
            </a:xfrm>
            <a:prstGeom prst="rect">
              <a:avLst/>
            </a:prstGeom>
          </p:spPr>
        </p:pic>
        <p:pic>
          <p:nvPicPr>
            <p:cNvPr id="44" name="Picture 43" descr="A picture containing indoor, ceiling&#10;&#10;Description automatically generated">
              <a:extLst>
                <a:ext uri="{FF2B5EF4-FFF2-40B4-BE49-F238E27FC236}">
                  <a16:creationId xmlns:a16="http://schemas.microsoft.com/office/drawing/2014/main" id="{48066C7C-0DB6-41BE-8D48-A4C892C70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87" y="4934977"/>
              <a:ext cx="1170108" cy="696916"/>
            </a:xfrm>
            <a:prstGeom prst="rect">
              <a:avLst/>
            </a:prstGeom>
          </p:spPr>
        </p:pic>
        <p:pic>
          <p:nvPicPr>
            <p:cNvPr id="48" name="Picture 47" descr="A store front at day&#10;&#10;Description automatically generated">
              <a:extLst>
                <a:ext uri="{FF2B5EF4-FFF2-40B4-BE49-F238E27FC236}">
                  <a16:creationId xmlns:a16="http://schemas.microsoft.com/office/drawing/2014/main" id="{A2EB9103-F318-449A-A345-1A2C13139996}"/>
                </a:ext>
              </a:extLst>
            </p:cNvPr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8" t="12555" r="2128" b="12555"/>
            <a:stretch>
              <a:fillRect/>
            </a:stretch>
          </p:blipFill>
          <p:spPr>
            <a:xfrm>
              <a:off x="3279678" y="4939490"/>
              <a:ext cx="1169782" cy="687890"/>
            </a:xfrm>
            <a:custGeom>
              <a:avLst/>
              <a:gdLst>
                <a:gd name="connsiteX0" fmla="*/ 0 w 3810002"/>
                <a:gd name="connsiteY0" fmla="*/ 0 h 2235119"/>
                <a:gd name="connsiteX1" fmla="*/ 3810002 w 3810002"/>
                <a:gd name="connsiteY1" fmla="*/ 0 h 2235119"/>
                <a:gd name="connsiteX2" fmla="*/ 3810002 w 3810002"/>
                <a:gd name="connsiteY2" fmla="*/ 2235119 h 2235119"/>
                <a:gd name="connsiteX3" fmla="*/ 0 w 3810002"/>
                <a:gd name="connsiteY3" fmla="*/ 2235119 h 223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2" h="2235119">
                  <a:moveTo>
                    <a:pt x="0" y="0"/>
                  </a:moveTo>
                  <a:lnTo>
                    <a:pt x="3810002" y="0"/>
                  </a:lnTo>
                  <a:lnTo>
                    <a:pt x="3810002" y="2235119"/>
                  </a:lnTo>
                  <a:lnTo>
                    <a:pt x="0" y="223511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81188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18C-4264-4C9B-BE1A-4C03A75E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图片素材 </a:t>
            </a:r>
            <a:r>
              <a:rPr lang="en-US" altLang="zh-CN" dirty="0"/>
              <a:t>Images</a:t>
            </a:r>
            <a:endParaRPr lang="en-MY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A916C0-2489-420B-B9C8-27B67673557B}"/>
              </a:ext>
            </a:extLst>
          </p:cNvPr>
          <p:cNvSpPr/>
          <p:nvPr/>
        </p:nvSpPr>
        <p:spPr>
          <a:xfrm rot="5400000">
            <a:off x="624939" y="2134338"/>
            <a:ext cx="1249884" cy="1249884"/>
          </a:xfrm>
          <a:custGeom>
            <a:avLst/>
            <a:gdLst>
              <a:gd name="connsiteX0" fmla="*/ 0 w 1249883"/>
              <a:gd name="connsiteY0" fmla="*/ 624942 h 1249883"/>
              <a:gd name="connsiteX1" fmla="*/ 624942 w 1249883"/>
              <a:gd name="connsiteY1" fmla="*/ 0 h 1249883"/>
              <a:gd name="connsiteX2" fmla="*/ 1249884 w 1249883"/>
              <a:gd name="connsiteY2" fmla="*/ 624942 h 1249883"/>
              <a:gd name="connsiteX3" fmla="*/ 624942 w 1249883"/>
              <a:gd name="connsiteY3" fmla="*/ 1249884 h 1249883"/>
              <a:gd name="connsiteX4" fmla="*/ 0 w 1249883"/>
              <a:gd name="connsiteY4" fmla="*/ 624942 h 1249883"/>
              <a:gd name="connsiteX0" fmla="*/ 624940 w 1874824"/>
              <a:gd name="connsiteY0" fmla="*/ 2759279 h 3384221"/>
              <a:gd name="connsiteX1" fmla="*/ 0 w 1874824"/>
              <a:gd name="connsiteY1" fmla="*/ 0 h 3384221"/>
              <a:gd name="connsiteX2" fmla="*/ 1249882 w 1874824"/>
              <a:gd name="connsiteY2" fmla="*/ 2134337 h 3384221"/>
              <a:gd name="connsiteX3" fmla="*/ 1874824 w 1874824"/>
              <a:gd name="connsiteY3" fmla="*/ 2759279 h 3384221"/>
              <a:gd name="connsiteX4" fmla="*/ 1249882 w 1874824"/>
              <a:gd name="connsiteY4" fmla="*/ 3384221 h 3384221"/>
              <a:gd name="connsiteX5" fmla="*/ 624940 w 1874824"/>
              <a:gd name="connsiteY5" fmla="*/ 2759279 h 3384221"/>
              <a:gd name="connsiteX0" fmla="*/ 0 w 1249884"/>
              <a:gd name="connsiteY0" fmla="*/ 624942 h 1249884"/>
              <a:gd name="connsiteX1" fmla="*/ 624942 w 1249884"/>
              <a:gd name="connsiteY1" fmla="*/ 0 h 1249884"/>
              <a:gd name="connsiteX2" fmla="*/ 1249884 w 1249884"/>
              <a:gd name="connsiteY2" fmla="*/ 624942 h 1249884"/>
              <a:gd name="connsiteX3" fmla="*/ 624942 w 1249884"/>
              <a:gd name="connsiteY3" fmla="*/ 1249884 h 1249884"/>
              <a:gd name="connsiteX4" fmla="*/ 0 w 1249884"/>
              <a:gd name="connsiteY4" fmla="*/ 624942 h 124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884" h="1249884">
                <a:moveTo>
                  <a:pt x="0" y="624942"/>
                </a:moveTo>
                <a:cubicBezTo>
                  <a:pt x="0" y="279796"/>
                  <a:pt x="279796" y="0"/>
                  <a:pt x="624942" y="0"/>
                </a:cubicBez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2" y="1249884"/>
                </a:cubicBezTo>
                <a:cubicBezTo>
                  <a:pt x="279796" y="1249884"/>
                  <a:pt x="0" y="970088"/>
                  <a:pt x="0" y="6249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F38C141-3F30-4956-992D-B08F714C667A}"/>
              </a:ext>
            </a:extLst>
          </p:cNvPr>
          <p:cNvSpPr/>
          <p:nvPr/>
        </p:nvSpPr>
        <p:spPr>
          <a:xfrm>
            <a:off x="2566454" y="2134338"/>
            <a:ext cx="1249884" cy="1249884"/>
          </a:xfrm>
          <a:custGeom>
            <a:avLst/>
            <a:gdLst/>
            <a:ahLst/>
            <a:cxnLst/>
            <a:rect l="0" t="0" r="0" b="0"/>
            <a:pathLst>
              <a:path w="1249885" h="1249885">
                <a:moveTo>
                  <a:pt x="624942" y="0"/>
                </a:move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2" y="1249884"/>
                </a:cubicBezTo>
                <a:cubicBezTo>
                  <a:pt x="279796" y="1249884"/>
                  <a:pt x="0" y="970088"/>
                  <a:pt x="0" y="624942"/>
                </a:cubicBezTo>
                <a:cubicBezTo>
                  <a:pt x="0" y="279796"/>
                  <a:pt x="279796" y="0"/>
                  <a:pt x="6249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>
              <a:solidFill>
                <a:srgbClr val="FFFFFF"/>
              </a:solidFill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E8585E7-585E-419B-9A41-F6776CE96D8F}"/>
              </a:ext>
            </a:extLst>
          </p:cNvPr>
          <p:cNvSpPr/>
          <p:nvPr/>
        </p:nvSpPr>
        <p:spPr>
          <a:xfrm>
            <a:off x="4507970" y="2134338"/>
            <a:ext cx="1249884" cy="1249884"/>
          </a:xfrm>
          <a:custGeom>
            <a:avLst/>
            <a:gdLst/>
            <a:ahLst/>
            <a:cxnLst/>
            <a:rect l="0" t="0" r="0" b="0"/>
            <a:pathLst>
              <a:path w="1249885" h="1249885">
                <a:moveTo>
                  <a:pt x="624942" y="0"/>
                </a:move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2" y="1249884"/>
                </a:cubicBezTo>
                <a:cubicBezTo>
                  <a:pt x="279796" y="1249884"/>
                  <a:pt x="0" y="970088"/>
                  <a:pt x="0" y="624942"/>
                </a:cubicBezTo>
                <a:cubicBezTo>
                  <a:pt x="0" y="279796"/>
                  <a:pt x="279796" y="0"/>
                  <a:pt x="6249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>
              <a:solidFill>
                <a:srgbClr val="FFFFFF"/>
              </a:solidFill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16A0607A-05CB-487F-819A-60A1364EA401}"/>
              </a:ext>
            </a:extLst>
          </p:cNvPr>
          <p:cNvSpPr/>
          <p:nvPr/>
        </p:nvSpPr>
        <p:spPr>
          <a:xfrm>
            <a:off x="6449485" y="2134338"/>
            <a:ext cx="1249884" cy="1249884"/>
          </a:xfrm>
          <a:custGeom>
            <a:avLst/>
            <a:gdLst/>
            <a:ahLst/>
            <a:cxnLst/>
            <a:rect l="0" t="0" r="0" b="0"/>
            <a:pathLst>
              <a:path w="1249885" h="1249885">
                <a:moveTo>
                  <a:pt x="624942" y="0"/>
                </a:move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2" y="1249884"/>
                </a:cubicBezTo>
                <a:cubicBezTo>
                  <a:pt x="279797" y="1249884"/>
                  <a:pt x="0" y="970088"/>
                  <a:pt x="0" y="624942"/>
                </a:cubicBezTo>
                <a:cubicBezTo>
                  <a:pt x="0" y="279796"/>
                  <a:pt x="279797" y="0"/>
                  <a:pt x="6249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>
              <a:solidFill>
                <a:srgbClr val="FFFFFF"/>
              </a:solidFill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F151751-CC6E-48A1-A464-F0EC1203D72C}"/>
              </a:ext>
            </a:extLst>
          </p:cNvPr>
          <p:cNvSpPr/>
          <p:nvPr/>
        </p:nvSpPr>
        <p:spPr>
          <a:xfrm>
            <a:off x="8391000" y="2134338"/>
            <a:ext cx="1249884" cy="1249884"/>
          </a:xfrm>
          <a:custGeom>
            <a:avLst/>
            <a:gdLst/>
            <a:ahLst/>
            <a:cxnLst/>
            <a:rect l="0" t="0" r="0" b="0"/>
            <a:pathLst>
              <a:path w="1249885" h="1249885">
                <a:moveTo>
                  <a:pt x="624943" y="0"/>
                </a:move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3" y="1249884"/>
                </a:cubicBezTo>
                <a:cubicBezTo>
                  <a:pt x="279796" y="1249884"/>
                  <a:pt x="0" y="970088"/>
                  <a:pt x="0" y="624942"/>
                </a:cubicBezTo>
                <a:cubicBezTo>
                  <a:pt x="0" y="279796"/>
                  <a:pt x="279796" y="0"/>
                  <a:pt x="6249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F46C7B-CC2D-42FC-9E93-B7D6BEF06085}"/>
              </a:ext>
            </a:extLst>
          </p:cNvPr>
          <p:cNvSpPr txBox="1"/>
          <p:nvPr/>
        </p:nvSpPr>
        <p:spPr>
          <a:xfrm>
            <a:off x="1026262" y="3495838"/>
            <a:ext cx="447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KK 1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448F33C-6637-401C-A2C4-96B42C930410}"/>
              </a:ext>
            </a:extLst>
          </p:cNvPr>
          <p:cNvSpPr txBox="1"/>
          <p:nvPr/>
        </p:nvSpPr>
        <p:spPr>
          <a:xfrm>
            <a:off x="2967777" y="3495838"/>
            <a:ext cx="447238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rgbClr val="D5D5ED"/>
                </a:solidFill>
              </a:rPr>
              <a:t>KK 2</a:t>
            </a:r>
            <a:endParaRPr lang="en-MY" sz="2000" dirty="0">
              <a:solidFill>
                <a:srgbClr val="D5D5ED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762E8A-947D-44B0-A460-2C30A4F67869}"/>
              </a:ext>
            </a:extLst>
          </p:cNvPr>
          <p:cNvSpPr txBox="1"/>
          <p:nvPr/>
        </p:nvSpPr>
        <p:spPr>
          <a:xfrm>
            <a:off x="4909293" y="3495838"/>
            <a:ext cx="447238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rgbClr val="D5D5ED"/>
                </a:solidFill>
              </a:rPr>
              <a:t>KK 3</a:t>
            </a:r>
            <a:endParaRPr lang="en-MY" sz="2000" dirty="0">
              <a:solidFill>
                <a:srgbClr val="D5D5ED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4F54370-5B33-47B7-AD01-9765F9093899}"/>
              </a:ext>
            </a:extLst>
          </p:cNvPr>
          <p:cNvSpPr txBox="1"/>
          <p:nvPr/>
        </p:nvSpPr>
        <p:spPr>
          <a:xfrm>
            <a:off x="6850808" y="3495838"/>
            <a:ext cx="447238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rgbClr val="D5D5ED"/>
                </a:solidFill>
              </a:rPr>
              <a:t>KK 4</a:t>
            </a:r>
            <a:endParaRPr lang="en-MY" sz="2000" dirty="0">
              <a:solidFill>
                <a:srgbClr val="D5D5ED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2C0332F-7963-4335-A2BA-D96A97F171F4}"/>
              </a:ext>
            </a:extLst>
          </p:cNvPr>
          <p:cNvSpPr txBox="1"/>
          <p:nvPr/>
        </p:nvSpPr>
        <p:spPr>
          <a:xfrm>
            <a:off x="8792323" y="3495838"/>
            <a:ext cx="447238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rgbClr val="D5D5ED"/>
                </a:solidFill>
              </a:rPr>
              <a:t>KK 5</a:t>
            </a:r>
            <a:endParaRPr lang="en-MY" sz="2000" dirty="0">
              <a:solidFill>
                <a:srgbClr val="D5D5ED"/>
              </a:solidFill>
            </a:endParaRPr>
          </a:p>
        </p:txBody>
      </p:sp>
      <p:sp>
        <p:nvSpPr>
          <p:cNvPr id="92" name="Oval 6">
            <a:extLst>
              <a:ext uri="{FF2B5EF4-FFF2-40B4-BE49-F238E27FC236}">
                <a16:creationId xmlns:a16="http://schemas.microsoft.com/office/drawing/2014/main" id="{01673D01-FA84-4468-87AE-48FC2D1CB43A}"/>
              </a:ext>
            </a:extLst>
          </p:cNvPr>
          <p:cNvSpPr/>
          <p:nvPr/>
        </p:nvSpPr>
        <p:spPr>
          <a:xfrm rot="5400000">
            <a:off x="10332516" y="2134338"/>
            <a:ext cx="1249884" cy="1249884"/>
          </a:xfrm>
          <a:custGeom>
            <a:avLst/>
            <a:gdLst>
              <a:gd name="connsiteX0" fmla="*/ 0 w 1249883"/>
              <a:gd name="connsiteY0" fmla="*/ 624942 h 1249883"/>
              <a:gd name="connsiteX1" fmla="*/ 624942 w 1249883"/>
              <a:gd name="connsiteY1" fmla="*/ 0 h 1249883"/>
              <a:gd name="connsiteX2" fmla="*/ 1249884 w 1249883"/>
              <a:gd name="connsiteY2" fmla="*/ 624942 h 1249883"/>
              <a:gd name="connsiteX3" fmla="*/ 624942 w 1249883"/>
              <a:gd name="connsiteY3" fmla="*/ 1249884 h 1249883"/>
              <a:gd name="connsiteX4" fmla="*/ 0 w 1249883"/>
              <a:gd name="connsiteY4" fmla="*/ 624942 h 1249883"/>
              <a:gd name="connsiteX0" fmla="*/ 624940 w 1874824"/>
              <a:gd name="connsiteY0" fmla="*/ 2759279 h 3384221"/>
              <a:gd name="connsiteX1" fmla="*/ 0 w 1874824"/>
              <a:gd name="connsiteY1" fmla="*/ 0 h 3384221"/>
              <a:gd name="connsiteX2" fmla="*/ 1249882 w 1874824"/>
              <a:gd name="connsiteY2" fmla="*/ 2134337 h 3384221"/>
              <a:gd name="connsiteX3" fmla="*/ 1874824 w 1874824"/>
              <a:gd name="connsiteY3" fmla="*/ 2759279 h 3384221"/>
              <a:gd name="connsiteX4" fmla="*/ 1249882 w 1874824"/>
              <a:gd name="connsiteY4" fmla="*/ 3384221 h 3384221"/>
              <a:gd name="connsiteX5" fmla="*/ 624940 w 1874824"/>
              <a:gd name="connsiteY5" fmla="*/ 2759279 h 3384221"/>
              <a:gd name="connsiteX0" fmla="*/ 0 w 1249884"/>
              <a:gd name="connsiteY0" fmla="*/ 624942 h 1249884"/>
              <a:gd name="connsiteX1" fmla="*/ 624942 w 1249884"/>
              <a:gd name="connsiteY1" fmla="*/ 0 h 1249884"/>
              <a:gd name="connsiteX2" fmla="*/ 1249884 w 1249884"/>
              <a:gd name="connsiteY2" fmla="*/ 624942 h 1249884"/>
              <a:gd name="connsiteX3" fmla="*/ 624942 w 1249884"/>
              <a:gd name="connsiteY3" fmla="*/ 1249884 h 1249884"/>
              <a:gd name="connsiteX4" fmla="*/ 0 w 1249884"/>
              <a:gd name="connsiteY4" fmla="*/ 624942 h 124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884" h="1249884">
                <a:moveTo>
                  <a:pt x="0" y="624942"/>
                </a:moveTo>
                <a:cubicBezTo>
                  <a:pt x="0" y="279796"/>
                  <a:pt x="279796" y="0"/>
                  <a:pt x="624942" y="0"/>
                </a:cubicBez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2" y="1249884"/>
                </a:cubicBezTo>
                <a:cubicBezTo>
                  <a:pt x="279796" y="1249884"/>
                  <a:pt x="0" y="970088"/>
                  <a:pt x="0" y="6249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691748-3733-440D-AFA3-F432238663E6}"/>
              </a:ext>
            </a:extLst>
          </p:cNvPr>
          <p:cNvSpPr txBox="1"/>
          <p:nvPr/>
        </p:nvSpPr>
        <p:spPr>
          <a:xfrm>
            <a:off x="10733839" y="3495838"/>
            <a:ext cx="447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KK 6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5" name="Oval 6">
            <a:extLst>
              <a:ext uri="{FF2B5EF4-FFF2-40B4-BE49-F238E27FC236}">
                <a16:creationId xmlns:a16="http://schemas.microsoft.com/office/drawing/2014/main" id="{CA4E5F5C-2B31-4F8E-9AF3-8093524A45D1}"/>
              </a:ext>
            </a:extLst>
          </p:cNvPr>
          <p:cNvSpPr/>
          <p:nvPr/>
        </p:nvSpPr>
        <p:spPr>
          <a:xfrm rot="5400000">
            <a:off x="636814" y="4229547"/>
            <a:ext cx="1249884" cy="1249884"/>
          </a:xfrm>
          <a:custGeom>
            <a:avLst/>
            <a:gdLst>
              <a:gd name="connsiteX0" fmla="*/ 0 w 1249883"/>
              <a:gd name="connsiteY0" fmla="*/ 624942 h 1249883"/>
              <a:gd name="connsiteX1" fmla="*/ 624942 w 1249883"/>
              <a:gd name="connsiteY1" fmla="*/ 0 h 1249883"/>
              <a:gd name="connsiteX2" fmla="*/ 1249884 w 1249883"/>
              <a:gd name="connsiteY2" fmla="*/ 624942 h 1249883"/>
              <a:gd name="connsiteX3" fmla="*/ 624942 w 1249883"/>
              <a:gd name="connsiteY3" fmla="*/ 1249884 h 1249883"/>
              <a:gd name="connsiteX4" fmla="*/ 0 w 1249883"/>
              <a:gd name="connsiteY4" fmla="*/ 624942 h 1249883"/>
              <a:gd name="connsiteX0" fmla="*/ 624940 w 1874824"/>
              <a:gd name="connsiteY0" fmla="*/ 2759279 h 3384221"/>
              <a:gd name="connsiteX1" fmla="*/ 0 w 1874824"/>
              <a:gd name="connsiteY1" fmla="*/ 0 h 3384221"/>
              <a:gd name="connsiteX2" fmla="*/ 1249882 w 1874824"/>
              <a:gd name="connsiteY2" fmla="*/ 2134337 h 3384221"/>
              <a:gd name="connsiteX3" fmla="*/ 1874824 w 1874824"/>
              <a:gd name="connsiteY3" fmla="*/ 2759279 h 3384221"/>
              <a:gd name="connsiteX4" fmla="*/ 1249882 w 1874824"/>
              <a:gd name="connsiteY4" fmla="*/ 3384221 h 3384221"/>
              <a:gd name="connsiteX5" fmla="*/ 624940 w 1874824"/>
              <a:gd name="connsiteY5" fmla="*/ 2759279 h 3384221"/>
              <a:gd name="connsiteX0" fmla="*/ 0 w 1249884"/>
              <a:gd name="connsiteY0" fmla="*/ 624942 h 1249884"/>
              <a:gd name="connsiteX1" fmla="*/ 624942 w 1249884"/>
              <a:gd name="connsiteY1" fmla="*/ 0 h 1249884"/>
              <a:gd name="connsiteX2" fmla="*/ 1249884 w 1249884"/>
              <a:gd name="connsiteY2" fmla="*/ 624942 h 1249884"/>
              <a:gd name="connsiteX3" fmla="*/ 624942 w 1249884"/>
              <a:gd name="connsiteY3" fmla="*/ 1249884 h 1249884"/>
              <a:gd name="connsiteX4" fmla="*/ 0 w 1249884"/>
              <a:gd name="connsiteY4" fmla="*/ 624942 h 124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884" h="1249884">
                <a:moveTo>
                  <a:pt x="0" y="624942"/>
                </a:moveTo>
                <a:cubicBezTo>
                  <a:pt x="0" y="279796"/>
                  <a:pt x="279796" y="0"/>
                  <a:pt x="624942" y="0"/>
                </a:cubicBez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2" y="1249884"/>
                </a:cubicBezTo>
                <a:cubicBezTo>
                  <a:pt x="279796" y="1249884"/>
                  <a:pt x="0" y="970088"/>
                  <a:pt x="0" y="6249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12C1105-749A-45F5-A22D-54BF1867DA38}"/>
              </a:ext>
            </a:extLst>
          </p:cNvPr>
          <p:cNvSpPr/>
          <p:nvPr/>
        </p:nvSpPr>
        <p:spPr>
          <a:xfrm>
            <a:off x="2578329" y="4229547"/>
            <a:ext cx="1249884" cy="1249884"/>
          </a:xfrm>
          <a:custGeom>
            <a:avLst/>
            <a:gdLst/>
            <a:ahLst/>
            <a:cxnLst/>
            <a:rect l="0" t="0" r="0" b="0"/>
            <a:pathLst>
              <a:path w="1249885" h="1249885">
                <a:moveTo>
                  <a:pt x="624942" y="0"/>
                </a:move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2" y="1249884"/>
                </a:cubicBezTo>
                <a:cubicBezTo>
                  <a:pt x="279796" y="1249884"/>
                  <a:pt x="0" y="970088"/>
                  <a:pt x="0" y="624942"/>
                </a:cubicBezTo>
                <a:cubicBezTo>
                  <a:pt x="0" y="279796"/>
                  <a:pt x="279796" y="0"/>
                  <a:pt x="6249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>
              <a:solidFill>
                <a:srgbClr val="FFFFFF"/>
              </a:solidFill>
            </a:endParaRP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146C10B-3F74-4E74-A49D-CB4DBDCE609A}"/>
              </a:ext>
            </a:extLst>
          </p:cNvPr>
          <p:cNvSpPr/>
          <p:nvPr/>
        </p:nvSpPr>
        <p:spPr>
          <a:xfrm>
            <a:off x="4519845" y="4229547"/>
            <a:ext cx="1249884" cy="1249884"/>
          </a:xfrm>
          <a:custGeom>
            <a:avLst/>
            <a:gdLst/>
            <a:ahLst/>
            <a:cxnLst/>
            <a:rect l="0" t="0" r="0" b="0"/>
            <a:pathLst>
              <a:path w="1249885" h="1249885">
                <a:moveTo>
                  <a:pt x="624942" y="0"/>
                </a:move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2" y="1249884"/>
                </a:cubicBezTo>
                <a:cubicBezTo>
                  <a:pt x="279796" y="1249884"/>
                  <a:pt x="0" y="970088"/>
                  <a:pt x="0" y="624942"/>
                </a:cubicBezTo>
                <a:cubicBezTo>
                  <a:pt x="0" y="279796"/>
                  <a:pt x="279796" y="0"/>
                  <a:pt x="6249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>
              <a:solidFill>
                <a:srgbClr val="FFFFFF"/>
              </a:solidFill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3955712-B0F3-48F0-8C13-CE7EDE46A6D6}"/>
              </a:ext>
            </a:extLst>
          </p:cNvPr>
          <p:cNvSpPr/>
          <p:nvPr/>
        </p:nvSpPr>
        <p:spPr>
          <a:xfrm>
            <a:off x="6461360" y="4229547"/>
            <a:ext cx="1249884" cy="1249884"/>
          </a:xfrm>
          <a:custGeom>
            <a:avLst/>
            <a:gdLst/>
            <a:ahLst/>
            <a:cxnLst/>
            <a:rect l="0" t="0" r="0" b="0"/>
            <a:pathLst>
              <a:path w="1249885" h="1249885">
                <a:moveTo>
                  <a:pt x="624942" y="0"/>
                </a:move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2" y="1249884"/>
                </a:cubicBezTo>
                <a:cubicBezTo>
                  <a:pt x="279797" y="1249884"/>
                  <a:pt x="0" y="970088"/>
                  <a:pt x="0" y="624942"/>
                </a:cubicBezTo>
                <a:cubicBezTo>
                  <a:pt x="0" y="279796"/>
                  <a:pt x="279797" y="0"/>
                  <a:pt x="6249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>
              <a:solidFill>
                <a:srgbClr val="FFFFFF"/>
              </a:solidFill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02667C7F-CD4F-42E1-9FDA-8EDDA86E06A2}"/>
              </a:ext>
            </a:extLst>
          </p:cNvPr>
          <p:cNvSpPr/>
          <p:nvPr/>
        </p:nvSpPr>
        <p:spPr>
          <a:xfrm>
            <a:off x="8402875" y="4229547"/>
            <a:ext cx="1249884" cy="1249884"/>
          </a:xfrm>
          <a:custGeom>
            <a:avLst/>
            <a:gdLst/>
            <a:ahLst/>
            <a:cxnLst/>
            <a:rect l="0" t="0" r="0" b="0"/>
            <a:pathLst>
              <a:path w="1249885" h="1249885">
                <a:moveTo>
                  <a:pt x="624943" y="0"/>
                </a:move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3" y="1249884"/>
                </a:cubicBezTo>
                <a:cubicBezTo>
                  <a:pt x="279796" y="1249884"/>
                  <a:pt x="0" y="970088"/>
                  <a:pt x="0" y="624942"/>
                </a:cubicBezTo>
                <a:cubicBezTo>
                  <a:pt x="0" y="279796"/>
                  <a:pt x="279796" y="0"/>
                  <a:pt x="6249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>
              <a:solidFill>
                <a:srgbClr val="FFFFFF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07B4142-7C0A-461C-B577-380C4C861215}"/>
              </a:ext>
            </a:extLst>
          </p:cNvPr>
          <p:cNvSpPr txBox="1"/>
          <p:nvPr/>
        </p:nvSpPr>
        <p:spPr>
          <a:xfrm>
            <a:off x="1038137" y="5591047"/>
            <a:ext cx="447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KK 7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3FAE8EF-8513-4444-89AC-9271495CA5A3}"/>
              </a:ext>
            </a:extLst>
          </p:cNvPr>
          <p:cNvSpPr txBox="1"/>
          <p:nvPr/>
        </p:nvSpPr>
        <p:spPr>
          <a:xfrm>
            <a:off x="2979652" y="5591047"/>
            <a:ext cx="447238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rgbClr val="D5D5ED"/>
                </a:solidFill>
              </a:rPr>
              <a:t>KK 8</a:t>
            </a:r>
            <a:endParaRPr lang="en-MY" sz="2000" dirty="0">
              <a:solidFill>
                <a:srgbClr val="D5D5ED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5E08EDA-88CB-45F9-93E6-D6C839071C9A}"/>
              </a:ext>
            </a:extLst>
          </p:cNvPr>
          <p:cNvSpPr txBox="1"/>
          <p:nvPr/>
        </p:nvSpPr>
        <p:spPr>
          <a:xfrm>
            <a:off x="4921168" y="5591047"/>
            <a:ext cx="447238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rgbClr val="D5D5ED"/>
                </a:solidFill>
              </a:rPr>
              <a:t>KK 9</a:t>
            </a:r>
            <a:endParaRPr lang="en-MY" sz="2000" dirty="0">
              <a:solidFill>
                <a:srgbClr val="D5D5ED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3B60E6-C282-4CDF-986B-6CF38B532AA7}"/>
              </a:ext>
            </a:extLst>
          </p:cNvPr>
          <p:cNvSpPr txBox="1"/>
          <p:nvPr/>
        </p:nvSpPr>
        <p:spPr>
          <a:xfrm>
            <a:off x="6797762" y="5591047"/>
            <a:ext cx="577081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rgbClr val="D5D5ED"/>
                </a:solidFill>
              </a:rPr>
              <a:t>KK 10</a:t>
            </a:r>
            <a:endParaRPr lang="en-MY" sz="2000" dirty="0">
              <a:solidFill>
                <a:srgbClr val="D5D5ED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B5AFDF6-EC57-4A54-ADB3-6C5A10BC0DD5}"/>
              </a:ext>
            </a:extLst>
          </p:cNvPr>
          <p:cNvSpPr txBox="1"/>
          <p:nvPr/>
        </p:nvSpPr>
        <p:spPr>
          <a:xfrm>
            <a:off x="8739277" y="5591047"/>
            <a:ext cx="577081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rgbClr val="D5D5ED"/>
                </a:solidFill>
              </a:rPr>
              <a:t>KK 11</a:t>
            </a:r>
            <a:endParaRPr lang="en-MY" sz="2000" dirty="0">
              <a:solidFill>
                <a:srgbClr val="D5D5ED"/>
              </a:solidFill>
            </a:endParaRPr>
          </a:p>
        </p:txBody>
      </p:sp>
      <p:sp>
        <p:nvSpPr>
          <p:cNvPr id="115" name="Oval 6">
            <a:extLst>
              <a:ext uri="{FF2B5EF4-FFF2-40B4-BE49-F238E27FC236}">
                <a16:creationId xmlns:a16="http://schemas.microsoft.com/office/drawing/2014/main" id="{F89838D8-716A-42B8-8A5D-770549D4469B}"/>
              </a:ext>
            </a:extLst>
          </p:cNvPr>
          <p:cNvSpPr/>
          <p:nvPr/>
        </p:nvSpPr>
        <p:spPr>
          <a:xfrm rot="5400000">
            <a:off x="10344391" y="4229547"/>
            <a:ext cx="1249884" cy="1249884"/>
          </a:xfrm>
          <a:custGeom>
            <a:avLst/>
            <a:gdLst>
              <a:gd name="connsiteX0" fmla="*/ 0 w 1249883"/>
              <a:gd name="connsiteY0" fmla="*/ 624942 h 1249883"/>
              <a:gd name="connsiteX1" fmla="*/ 624942 w 1249883"/>
              <a:gd name="connsiteY1" fmla="*/ 0 h 1249883"/>
              <a:gd name="connsiteX2" fmla="*/ 1249884 w 1249883"/>
              <a:gd name="connsiteY2" fmla="*/ 624942 h 1249883"/>
              <a:gd name="connsiteX3" fmla="*/ 624942 w 1249883"/>
              <a:gd name="connsiteY3" fmla="*/ 1249884 h 1249883"/>
              <a:gd name="connsiteX4" fmla="*/ 0 w 1249883"/>
              <a:gd name="connsiteY4" fmla="*/ 624942 h 1249883"/>
              <a:gd name="connsiteX0" fmla="*/ 624940 w 1874824"/>
              <a:gd name="connsiteY0" fmla="*/ 2759279 h 3384221"/>
              <a:gd name="connsiteX1" fmla="*/ 0 w 1874824"/>
              <a:gd name="connsiteY1" fmla="*/ 0 h 3384221"/>
              <a:gd name="connsiteX2" fmla="*/ 1249882 w 1874824"/>
              <a:gd name="connsiteY2" fmla="*/ 2134337 h 3384221"/>
              <a:gd name="connsiteX3" fmla="*/ 1874824 w 1874824"/>
              <a:gd name="connsiteY3" fmla="*/ 2759279 h 3384221"/>
              <a:gd name="connsiteX4" fmla="*/ 1249882 w 1874824"/>
              <a:gd name="connsiteY4" fmla="*/ 3384221 h 3384221"/>
              <a:gd name="connsiteX5" fmla="*/ 624940 w 1874824"/>
              <a:gd name="connsiteY5" fmla="*/ 2759279 h 3384221"/>
              <a:gd name="connsiteX0" fmla="*/ 0 w 1249884"/>
              <a:gd name="connsiteY0" fmla="*/ 624942 h 1249884"/>
              <a:gd name="connsiteX1" fmla="*/ 624942 w 1249884"/>
              <a:gd name="connsiteY1" fmla="*/ 0 h 1249884"/>
              <a:gd name="connsiteX2" fmla="*/ 1249884 w 1249884"/>
              <a:gd name="connsiteY2" fmla="*/ 624942 h 1249884"/>
              <a:gd name="connsiteX3" fmla="*/ 624942 w 1249884"/>
              <a:gd name="connsiteY3" fmla="*/ 1249884 h 1249884"/>
              <a:gd name="connsiteX4" fmla="*/ 0 w 1249884"/>
              <a:gd name="connsiteY4" fmla="*/ 624942 h 124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884" h="1249884">
                <a:moveTo>
                  <a:pt x="0" y="624942"/>
                </a:moveTo>
                <a:cubicBezTo>
                  <a:pt x="0" y="279796"/>
                  <a:pt x="279796" y="0"/>
                  <a:pt x="624942" y="0"/>
                </a:cubicBezTo>
                <a:cubicBezTo>
                  <a:pt x="970088" y="0"/>
                  <a:pt x="1249884" y="279796"/>
                  <a:pt x="1249884" y="624942"/>
                </a:cubicBezTo>
                <a:cubicBezTo>
                  <a:pt x="1249884" y="970088"/>
                  <a:pt x="970088" y="1249884"/>
                  <a:pt x="624942" y="1249884"/>
                </a:cubicBezTo>
                <a:cubicBezTo>
                  <a:pt x="279796" y="1249884"/>
                  <a:pt x="0" y="970088"/>
                  <a:pt x="0" y="6249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F1A4C94-C6A8-4384-ABEB-82FD8B92EF77}"/>
              </a:ext>
            </a:extLst>
          </p:cNvPr>
          <p:cNvSpPr txBox="1"/>
          <p:nvPr/>
        </p:nvSpPr>
        <p:spPr>
          <a:xfrm>
            <a:off x="10680793" y="5591047"/>
            <a:ext cx="5770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KK 12</a:t>
            </a:r>
            <a:endParaRPr lang="en-MY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5" name="Picture 74" descr="A close up of a logo&#10;&#10;Description automatically generated">
            <a:extLst>
              <a:ext uri="{FF2B5EF4-FFF2-40B4-BE49-F238E27FC236}">
                <a16:creationId xmlns:a16="http://schemas.microsoft.com/office/drawing/2014/main" id="{7CCFD18C-2A04-4443-B210-14951501B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5" t="4681" r="1042" b="3935"/>
          <a:stretch>
            <a:fillRect/>
          </a:stretch>
        </p:blipFill>
        <p:spPr>
          <a:xfrm>
            <a:off x="10505756" y="4411907"/>
            <a:ext cx="903088" cy="1015022"/>
          </a:xfrm>
          <a:custGeom>
            <a:avLst/>
            <a:gdLst>
              <a:gd name="connsiteX0" fmla="*/ 0 w 1016000"/>
              <a:gd name="connsiteY0" fmla="*/ 0 h 1141929"/>
              <a:gd name="connsiteX1" fmla="*/ 1016000 w 1016000"/>
              <a:gd name="connsiteY1" fmla="*/ 0 h 1141929"/>
              <a:gd name="connsiteX2" fmla="*/ 1016000 w 1016000"/>
              <a:gd name="connsiteY2" fmla="*/ 1141929 h 1141929"/>
              <a:gd name="connsiteX3" fmla="*/ 0 w 1016000"/>
              <a:gd name="connsiteY3" fmla="*/ 1141929 h 11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1141929">
                <a:moveTo>
                  <a:pt x="0" y="0"/>
                </a:moveTo>
                <a:lnTo>
                  <a:pt x="1016000" y="0"/>
                </a:lnTo>
                <a:lnTo>
                  <a:pt x="1016000" y="1141929"/>
                </a:lnTo>
                <a:lnTo>
                  <a:pt x="0" y="1141929"/>
                </a:lnTo>
                <a:close/>
              </a:path>
            </a:pathLst>
          </a:custGeom>
        </p:spPr>
      </p:pic>
      <p:pic>
        <p:nvPicPr>
          <p:cNvPr id="74" name="Picture 73" descr="A close up of a logo&#10;&#10;Description automatically generated">
            <a:extLst>
              <a:ext uri="{FF2B5EF4-FFF2-40B4-BE49-F238E27FC236}">
                <a16:creationId xmlns:a16="http://schemas.microsoft.com/office/drawing/2014/main" id="{7CC60570-9652-403A-BFC6-2644B3187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5" t="3935" r="8750" b="7071"/>
          <a:stretch>
            <a:fillRect/>
          </a:stretch>
        </p:blipFill>
        <p:spPr>
          <a:xfrm>
            <a:off x="8444111" y="4469204"/>
            <a:ext cx="1167412" cy="896697"/>
          </a:xfrm>
          <a:custGeom>
            <a:avLst/>
            <a:gdLst>
              <a:gd name="connsiteX0" fmla="*/ 0 w 1447800"/>
              <a:gd name="connsiteY0" fmla="*/ 0 h 1112065"/>
              <a:gd name="connsiteX1" fmla="*/ 1447800 w 1447800"/>
              <a:gd name="connsiteY1" fmla="*/ 0 h 1112065"/>
              <a:gd name="connsiteX2" fmla="*/ 1447800 w 1447800"/>
              <a:gd name="connsiteY2" fmla="*/ 1112065 h 1112065"/>
              <a:gd name="connsiteX3" fmla="*/ 0 w 1447800"/>
              <a:gd name="connsiteY3" fmla="*/ 1112065 h 111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1112065">
                <a:moveTo>
                  <a:pt x="0" y="0"/>
                </a:moveTo>
                <a:lnTo>
                  <a:pt x="1447800" y="0"/>
                </a:lnTo>
                <a:lnTo>
                  <a:pt x="1447800" y="1112065"/>
                </a:lnTo>
                <a:lnTo>
                  <a:pt x="0" y="1112065"/>
                </a:lnTo>
                <a:close/>
              </a:path>
            </a:pathLst>
          </a:custGeom>
        </p:spPr>
      </p:pic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6B35C03A-A1E8-4EE1-9630-B52F70FCA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0" t="4895" r="20625" b="4895"/>
          <a:stretch>
            <a:fillRect/>
          </a:stretch>
        </p:blipFill>
        <p:spPr>
          <a:xfrm>
            <a:off x="6514802" y="4326795"/>
            <a:ext cx="1143000" cy="1127266"/>
          </a:xfrm>
          <a:custGeom>
            <a:avLst/>
            <a:gdLst>
              <a:gd name="connsiteX0" fmla="*/ 0 w 1143000"/>
              <a:gd name="connsiteY0" fmla="*/ 0 h 1127266"/>
              <a:gd name="connsiteX1" fmla="*/ 1143000 w 1143000"/>
              <a:gd name="connsiteY1" fmla="*/ 0 h 1127266"/>
              <a:gd name="connsiteX2" fmla="*/ 1143000 w 1143000"/>
              <a:gd name="connsiteY2" fmla="*/ 1127266 h 1127266"/>
              <a:gd name="connsiteX3" fmla="*/ 0 w 1143000"/>
              <a:gd name="connsiteY3" fmla="*/ 1127266 h 112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127266">
                <a:moveTo>
                  <a:pt x="0" y="0"/>
                </a:moveTo>
                <a:lnTo>
                  <a:pt x="1143000" y="0"/>
                </a:lnTo>
                <a:lnTo>
                  <a:pt x="1143000" y="1127266"/>
                </a:lnTo>
                <a:lnTo>
                  <a:pt x="0" y="1127266"/>
                </a:lnTo>
                <a:close/>
              </a:path>
            </a:pathLst>
          </a:custGeom>
        </p:spPr>
      </p:pic>
      <p:pic>
        <p:nvPicPr>
          <p:cNvPr id="72" name="Picture 71" descr="A close up of a logo&#10;&#10;Description automatically generated">
            <a:extLst>
              <a:ext uri="{FF2B5EF4-FFF2-40B4-BE49-F238E27FC236}">
                <a16:creationId xmlns:a16="http://schemas.microsoft.com/office/drawing/2014/main" id="{570418E4-6C35-4012-A59A-C31F407EA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0" t="9058" r="30000" b="10399"/>
          <a:stretch>
            <a:fillRect/>
          </a:stretch>
        </p:blipFill>
        <p:spPr>
          <a:xfrm>
            <a:off x="4748111" y="4335144"/>
            <a:ext cx="762001" cy="1006468"/>
          </a:xfrm>
          <a:custGeom>
            <a:avLst/>
            <a:gdLst>
              <a:gd name="connsiteX0" fmla="*/ 0 w 762001"/>
              <a:gd name="connsiteY0" fmla="*/ 0 h 1006468"/>
              <a:gd name="connsiteX1" fmla="*/ 762001 w 762001"/>
              <a:gd name="connsiteY1" fmla="*/ 0 h 1006468"/>
              <a:gd name="connsiteX2" fmla="*/ 762001 w 762001"/>
              <a:gd name="connsiteY2" fmla="*/ 1006468 h 1006468"/>
              <a:gd name="connsiteX3" fmla="*/ 115431 w 762001"/>
              <a:gd name="connsiteY3" fmla="*/ 1006468 h 1006468"/>
              <a:gd name="connsiteX4" fmla="*/ 0 w 762001"/>
              <a:gd name="connsiteY4" fmla="*/ 575674 h 100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1" h="1006468">
                <a:moveTo>
                  <a:pt x="0" y="0"/>
                </a:moveTo>
                <a:lnTo>
                  <a:pt x="762001" y="0"/>
                </a:lnTo>
                <a:lnTo>
                  <a:pt x="762001" y="1006468"/>
                </a:lnTo>
                <a:lnTo>
                  <a:pt x="115431" y="1006468"/>
                </a:lnTo>
                <a:lnTo>
                  <a:pt x="0" y="575674"/>
                </a:lnTo>
                <a:close/>
              </a:path>
            </a:pathLst>
          </a:custGeom>
        </p:spPr>
      </p:pic>
      <p:pic>
        <p:nvPicPr>
          <p:cNvPr id="66" name="Picture 65" descr="A close up of a logo&#10;&#10;Description automatically generated">
            <a:extLst>
              <a:ext uri="{FF2B5EF4-FFF2-40B4-BE49-F238E27FC236}">
                <a16:creationId xmlns:a16="http://schemas.microsoft.com/office/drawing/2014/main" id="{166D86BC-2C30-4B73-BB04-3BEB28B2A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3" t="6011" r="58906" b="6012"/>
          <a:stretch>
            <a:fillRect/>
          </a:stretch>
        </p:blipFill>
        <p:spPr>
          <a:xfrm>
            <a:off x="8614189" y="2335814"/>
            <a:ext cx="910811" cy="991743"/>
          </a:xfrm>
          <a:custGeom>
            <a:avLst/>
            <a:gdLst>
              <a:gd name="connsiteX0" fmla="*/ 0 w 1009650"/>
              <a:gd name="connsiteY0" fmla="*/ 0 h 1099365"/>
              <a:gd name="connsiteX1" fmla="*/ 1009650 w 1009650"/>
              <a:gd name="connsiteY1" fmla="*/ 0 h 1099365"/>
              <a:gd name="connsiteX2" fmla="*/ 1009650 w 1009650"/>
              <a:gd name="connsiteY2" fmla="*/ 1099365 h 1099365"/>
              <a:gd name="connsiteX3" fmla="*/ 0 w 1009650"/>
              <a:gd name="connsiteY3" fmla="*/ 1099365 h 109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650" h="1099365">
                <a:moveTo>
                  <a:pt x="0" y="0"/>
                </a:moveTo>
                <a:lnTo>
                  <a:pt x="1009650" y="0"/>
                </a:lnTo>
                <a:lnTo>
                  <a:pt x="1009650" y="1099365"/>
                </a:lnTo>
                <a:lnTo>
                  <a:pt x="0" y="1099365"/>
                </a:lnTo>
                <a:close/>
              </a:path>
            </a:pathLst>
          </a:custGeom>
        </p:spPr>
      </p:pic>
      <p:pic>
        <p:nvPicPr>
          <p:cNvPr id="65" name="Picture 64" descr="A close up of a logo&#10;&#10;Description automatically generated">
            <a:extLst>
              <a:ext uri="{FF2B5EF4-FFF2-40B4-BE49-F238E27FC236}">
                <a16:creationId xmlns:a16="http://schemas.microsoft.com/office/drawing/2014/main" id="{C1D8CD84-265B-4501-8A59-DA44EFFE4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8531" r="66875" b="9763"/>
          <a:stretch>
            <a:fillRect/>
          </a:stretch>
        </p:blipFill>
        <p:spPr>
          <a:xfrm>
            <a:off x="6652934" y="2378328"/>
            <a:ext cx="871524" cy="898272"/>
          </a:xfrm>
          <a:custGeom>
            <a:avLst/>
            <a:gdLst>
              <a:gd name="connsiteX0" fmla="*/ 0 w 990600"/>
              <a:gd name="connsiteY0" fmla="*/ 0 h 1021003"/>
              <a:gd name="connsiteX1" fmla="*/ 990600 w 990600"/>
              <a:gd name="connsiteY1" fmla="*/ 0 h 1021003"/>
              <a:gd name="connsiteX2" fmla="*/ 990600 w 990600"/>
              <a:gd name="connsiteY2" fmla="*/ 1021003 h 1021003"/>
              <a:gd name="connsiteX3" fmla="*/ 0 w 990600"/>
              <a:gd name="connsiteY3" fmla="*/ 1021003 h 102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021003">
                <a:moveTo>
                  <a:pt x="0" y="0"/>
                </a:moveTo>
                <a:lnTo>
                  <a:pt x="990600" y="0"/>
                </a:lnTo>
                <a:lnTo>
                  <a:pt x="990600" y="1021003"/>
                </a:lnTo>
                <a:lnTo>
                  <a:pt x="0" y="1021003"/>
                </a:lnTo>
                <a:close/>
              </a:path>
            </a:pathLst>
          </a:cu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22FF5142-3CE7-411A-8DC0-6333F63C3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3344" r="74900" b="4256"/>
          <a:stretch>
            <a:fillRect/>
          </a:stretch>
        </p:blipFill>
        <p:spPr>
          <a:xfrm>
            <a:off x="4593489" y="2267734"/>
            <a:ext cx="986260" cy="1055397"/>
          </a:xfrm>
          <a:custGeom>
            <a:avLst/>
            <a:gdLst>
              <a:gd name="connsiteX0" fmla="*/ 0 w 1078992"/>
              <a:gd name="connsiteY0" fmla="*/ 0 h 1154629"/>
              <a:gd name="connsiteX1" fmla="*/ 1078992 w 1078992"/>
              <a:gd name="connsiteY1" fmla="*/ 0 h 1154629"/>
              <a:gd name="connsiteX2" fmla="*/ 1078992 w 1078992"/>
              <a:gd name="connsiteY2" fmla="*/ 1154629 h 1154629"/>
              <a:gd name="connsiteX3" fmla="*/ 0 w 1078992"/>
              <a:gd name="connsiteY3" fmla="*/ 1154629 h 115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8992" h="1154629">
                <a:moveTo>
                  <a:pt x="0" y="0"/>
                </a:moveTo>
                <a:lnTo>
                  <a:pt x="1078992" y="0"/>
                </a:lnTo>
                <a:lnTo>
                  <a:pt x="1078992" y="1154629"/>
                </a:lnTo>
                <a:lnTo>
                  <a:pt x="0" y="1154629"/>
                </a:lnTo>
                <a:close/>
              </a:path>
            </a:pathLst>
          </a:cu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9AA037A2-89FA-46CE-8B16-6C19A9F38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3700" r="90000" b="6055"/>
          <a:stretch>
            <a:fillRect/>
          </a:stretch>
        </p:blipFill>
        <p:spPr>
          <a:xfrm>
            <a:off x="730821" y="2195428"/>
            <a:ext cx="1066800" cy="1127703"/>
          </a:xfrm>
          <a:custGeom>
            <a:avLst/>
            <a:gdLst>
              <a:gd name="connsiteX0" fmla="*/ 0 w 1066800"/>
              <a:gd name="connsiteY0" fmla="*/ 0 h 1127703"/>
              <a:gd name="connsiteX1" fmla="*/ 1066800 w 1066800"/>
              <a:gd name="connsiteY1" fmla="*/ 0 h 1127703"/>
              <a:gd name="connsiteX2" fmla="*/ 1066800 w 1066800"/>
              <a:gd name="connsiteY2" fmla="*/ 1127703 h 1127703"/>
              <a:gd name="connsiteX3" fmla="*/ 0 w 1066800"/>
              <a:gd name="connsiteY3" fmla="*/ 1127703 h 112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800" h="1127703">
                <a:moveTo>
                  <a:pt x="0" y="0"/>
                </a:moveTo>
                <a:lnTo>
                  <a:pt x="1066800" y="0"/>
                </a:lnTo>
                <a:lnTo>
                  <a:pt x="1066800" y="1127703"/>
                </a:lnTo>
                <a:lnTo>
                  <a:pt x="0" y="1127703"/>
                </a:lnTo>
                <a:close/>
              </a:path>
            </a:pathLst>
          </a:custGeom>
        </p:spPr>
      </p:pic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926ABF78-D9B2-4F23-97CC-5DB8E000E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9147" r="83125" b="9147"/>
          <a:stretch>
            <a:fillRect/>
          </a:stretch>
        </p:blipFill>
        <p:spPr>
          <a:xfrm>
            <a:off x="2784171" y="2281693"/>
            <a:ext cx="838200" cy="1021003"/>
          </a:xfrm>
          <a:custGeom>
            <a:avLst/>
            <a:gdLst>
              <a:gd name="connsiteX0" fmla="*/ 0 w 838200"/>
              <a:gd name="connsiteY0" fmla="*/ 0 h 1021003"/>
              <a:gd name="connsiteX1" fmla="*/ 838200 w 838200"/>
              <a:gd name="connsiteY1" fmla="*/ 0 h 1021003"/>
              <a:gd name="connsiteX2" fmla="*/ 838200 w 838200"/>
              <a:gd name="connsiteY2" fmla="*/ 1021003 h 1021003"/>
              <a:gd name="connsiteX3" fmla="*/ 0 w 838200"/>
              <a:gd name="connsiteY3" fmla="*/ 1021003 h 102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8200" h="1021003">
                <a:moveTo>
                  <a:pt x="0" y="0"/>
                </a:moveTo>
                <a:lnTo>
                  <a:pt x="838200" y="0"/>
                </a:lnTo>
                <a:lnTo>
                  <a:pt x="838200" y="1021003"/>
                </a:lnTo>
                <a:lnTo>
                  <a:pt x="0" y="1021003"/>
                </a:lnTo>
                <a:close/>
              </a:path>
            </a:pathLst>
          </a:custGeom>
        </p:spPr>
      </p:pic>
      <p:pic>
        <p:nvPicPr>
          <p:cNvPr id="69" name="Picture 68" descr="A close up of a logo&#10;&#10;Description automatically generated">
            <a:extLst>
              <a:ext uri="{FF2B5EF4-FFF2-40B4-BE49-F238E27FC236}">
                <a16:creationId xmlns:a16="http://schemas.microsoft.com/office/drawing/2014/main" id="{BA14C51F-C628-45CE-B5BE-A47E953DF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74" t="9532" r="36209" b="5436"/>
          <a:stretch>
            <a:fillRect/>
          </a:stretch>
        </p:blipFill>
        <p:spPr>
          <a:xfrm>
            <a:off x="2809571" y="4424607"/>
            <a:ext cx="776667" cy="855010"/>
          </a:xfrm>
          <a:custGeom>
            <a:avLst/>
            <a:gdLst>
              <a:gd name="connsiteX0" fmla="*/ 0 w 965200"/>
              <a:gd name="connsiteY0" fmla="*/ 0 h 1062561"/>
              <a:gd name="connsiteX1" fmla="*/ 965200 w 965200"/>
              <a:gd name="connsiteY1" fmla="*/ 0 h 1062561"/>
              <a:gd name="connsiteX2" fmla="*/ 965200 w 965200"/>
              <a:gd name="connsiteY2" fmla="*/ 1062561 h 1062561"/>
              <a:gd name="connsiteX3" fmla="*/ 0 w 965200"/>
              <a:gd name="connsiteY3" fmla="*/ 1062561 h 1062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5200" h="1062561">
                <a:moveTo>
                  <a:pt x="0" y="0"/>
                </a:moveTo>
                <a:lnTo>
                  <a:pt x="965200" y="0"/>
                </a:lnTo>
                <a:lnTo>
                  <a:pt x="965200" y="1062561"/>
                </a:lnTo>
                <a:lnTo>
                  <a:pt x="0" y="1062561"/>
                </a:lnTo>
                <a:close/>
              </a:path>
            </a:pathLst>
          </a:custGeom>
        </p:spPr>
      </p:pic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AFB348AC-D392-4608-AD6D-01014304E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8" t="4265" r="43906" b="6741"/>
          <a:stretch>
            <a:fillRect/>
          </a:stretch>
        </p:blipFill>
        <p:spPr>
          <a:xfrm>
            <a:off x="783156" y="4298456"/>
            <a:ext cx="933450" cy="1112065"/>
          </a:xfrm>
          <a:custGeom>
            <a:avLst/>
            <a:gdLst>
              <a:gd name="connsiteX0" fmla="*/ 0 w 933450"/>
              <a:gd name="connsiteY0" fmla="*/ 0 h 1112065"/>
              <a:gd name="connsiteX1" fmla="*/ 933450 w 933450"/>
              <a:gd name="connsiteY1" fmla="*/ 0 h 1112065"/>
              <a:gd name="connsiteX2" fmla="*/ 933450 w 933450"/>
              <a:gd name="connsiteY2" fmla="*/ 769704 h 1112065"/>
              <a:gd name="connsiteX3" fmla="*/ 634313 w 933450"/>
              <a:gd name="connsiteY3" fmla="*/ 1112065 h 1112065"/>
              <a:gd name="connsiteX4" fmla="*/ 0 w 933450"/>
              <a:gd name="connsiteY4" fmla="*/ 1112065 h 111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1112065">
                <a:moveTo>
                  <a:pt x="0" y="0"/>
                </a:moveTo>
                <a:lnTo>
                  <a:pt x="933450" y="0"/>
                </a:lnTo>
                <a:lnTo>
                  <a:pt x="933450" y="769704"/>
                </a:lnTo>
                <a:lnTo>
                  <a:pt x="634313" y="1112065"/>
                </a:lnTo>
                <a:lnTo>
                  <a:pt x="0" y="1112065"/>
                </a:lnTo>
                <a:close/>
              </a:path>
            </a:pathLst>
          </a:custGeom>
        </p:spPr>
      </p:pic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F4D1BB88-4232-49BA-961D-B04F6526C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 t="3979" r="51302" b="3978"/>
          <a:stretch>
            <a:fillRect/>
          </a:stretch>
        </p:blipFill>
        <p:spPr>
          <a:xfrm>
            <a:off x="10544559" y="2335814"/>
            <a:ext cx="875221" cy="1016207"/>
          </a:xfrm>
          <a:custGeom>
            <a:avLst/>
            <a:gdLst>
              <a:gd name="connsiteX0" fmla="*/ 0 w 990600"/>
              <a:gd name="connsiteY0" fmla="*/ 0 h 1150172"/>
              <a:gd name="connsiteX1" fmla="*/ 990600 w 990600"/>
              <a:gd name="connsiteY1" fmla="*/ 0 h 1150172"/>
              <a:gd name="connsiteX2" fmla="*/ 990600 w 990600"/>
              <a:gd name="connsiteY2" fmla="*/ 1150172 h 1150172"/>
              <a:gd name="connsiteX3" fmla="*/ 0 w 990600"/>
              <a:gd name="connsiteY3" fmla="*/ 1150172 h 11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150172">
                <a:moveTo>
                  <a:pt x="0" y="0"/>
                </a:moveTo>
                <a:lnTo>
                  <a:pt x="990600" y="0"/>
                </a:lnTo>
                <a:lnTo>
                  <a:pt x="990600" y="1150172"/>
                </a:lnTo>
                <a:lnTo>
                  <a:pt x="0" y="1150172"/>
                </a:lnTo>
                <a:close/>
              </a:path>
            </a:pathLst>
          </a:cu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34315B08-6579-4FC7-B2F4-0E766AFE52C2}"/>
              </a:ext>
            </a:extLst>
          </p:cNvPr>
          <p:cNvSpPr/>
          <p:nvPr/>
        </p:nvSpPr>
        <p:spPr>
          <a:xfrm>
            <a:off x="584200" y="1375146"/>
            <a:ext cx="1099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马大十二所宿舍舍徽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 Logo of Twelve Residential Colleges in UM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3599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wearing a hat&#10;&#10;Description automatically generated">
            <a:extLst>
              <a:ext uri="{FF2B5EF4-FFF2-40B4-BE49-F238E27FC236}">
                <a16:creationId xmlns:a16="http://schemas.microsoft.com/office/drawing/2014/main" id="{F2ACC9AD-7491-45FF-B502-7DDB0C87E2E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5F573C-454C-4885-988F-2AFC7D90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Society Exco Members</a:t>
            </a:r>
            <a:endParaRPr lang="en-MY" dirty="0"/>
          </a:p>
        </p:txBody>
      </p:sp>
      <p:pic>
        <p:nvPicPr>
          <p:cNvPr id="11" name="Picture Placeholder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5CB5785-38E7-446F-B822-04F17309A1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/>
      </p:pic>
      <p:pic>
        <p:nvPicPr>
          <p:cNvPr id="23" name="Picture Placeholder 2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9225AAB-8A65-4F16-ACB5-2E74A135C6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>
            <a:fillRect/>
          </a:stretch>
        </p:blipFill>
        <p:spPr/>
      </p:pic>
      <p:pic>
        <p:nvPicPr>
          <p:cNvPr id="15" name="Picture Placeholder 14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78D6852-8C90-49D5-A99E-F14D339916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Picture Placeholder 24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AF74D49E-8CD2-4718-BFAF-8969D7B2EFD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4D4ED08C-2AB4-40F4-A416-4E19FE21A5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Picture Placeholder 30" descr="A smiling person in a blue shirt&#10;&#10;Description automatically generated">
            <a:extLst>
              <a:ext uri="{FF2B5EF4-FFF2-40B4-BE49-F238E27FC236}">
                <a16:creationId xmlns:a16="http://schemas.microsoft.com/office/drawing/2014/main" id="{D490980C-4406-425B-BADC-DF9F286B65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40BCEF6-7534-4DFD-A757-CC0D38405BA1}"/>
              </a:ext>
            </a:extLst>
          </p:cNvPr>
          <p:cNvSpPr/>
          <p:nvPr/>
        </p:nvSpPr>
        <p:spPr>
          <a:xfrm>
            <a:off x="622623" y="5162279"/>
            <a:ext cx="3860154" cy="857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President</a:t>
            </a:r>
          </a:p>
          <a:p>
            <a:pPr algn="r"/>
            <a:r>
              <a:rPr lang="en-US" sz="2000" b="1" dirty="0">
                <a:latin typeface="+mj-lt"/>
              </a:rPr>
              <a:t>Michael Ken</a:t>
            </a:r>
            <a:endParaRPr lang="en-MY" sz="2000" b="1" dirty="0"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6FACC8-64D9-4897-BE81-908EED38C576}"/>
              </a:ext>
            </a:extLst>
          </p:cNvPr>
          <p:cNvSpPr/>
          <p:nvPr/>
        </p:nvSpPr>
        <p:spPr>
          <a:xfrm>
            <a:off x="5166360" y="3001580"/>
            <a:ext cx="1691640" cy="530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Vice President</a:t>
            </a:r>
          </a:p>
          <a:p>
            <a:pPr algn="r"/>
            <a:r>
              <a:rPr lang="en-US" sz="1400" b="1" dirty="0">
                <a:latin typeface="+mj-lt"/>
              </a:rPr>
              <a:t>Rose Mary</a:t>
            </a:r>
            <a:endParaRPr lang="en-MY" sz="1400" b="1" dirty="0">
              <a:latin typeface="+mj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A64E64-819F-4943-B984-21D46620BDE9}"/>
              </a:ext>
            </a:extLst>
          </p:cNvPr>
          <p:cNvSpPr/>
          <p:nvPr/>
        </p:nvSpPr>
        <p:spPr>
          <a:xfrm>
            <a:off x="5147791" y="5504654"/>
            <a:ext cx="1715754" cy="530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Head of Academic</a:t>
            </a:r>
          </a:p>
          <a:p>
            <a:pPr algn="r"/>
            <a:r>
              <a:rPr lang="en-US" sz="1400" b="1" dirty="0">
                <a:latin typeface="+mj-lt"/>
              </a:rPr>
              <a:t>Helena Ng</a:t>
            </a:r>
            <a:endParaRPr lang="en-MY" sz="1400" b="1" dirty="0">
              <a:latin typeface="+mj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2A9179-8A3D-452D-BDB9-81C45397F5BD}"/>
              </a:ext>
            </a:extLst>
          </p:cNvPr>
          <p:cNvSpPr/>
          <p:nvPr/>
        </p:nvSpPr>
        <p:spPr>
          <a:xfrm>
            <a:off x="7528560" y="3001580"/>
            <a:ext cx="1691640" cy="530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Secretary</a:t>
            </a:r>
          </a:p>
          <a:p>
            <a:pPr algn="r"/>
            <a:r>
              <a:rPr lang="en-US" sz="1400" b="1" dirty="0">
                <a:latin typeface="+mj-lt"/>
              </a:rPr>
              <a:t>Lewis Wong</a:t>
            </a:r>
            <a:endParaRPr lang="en-MY" sz="1400" b="1" dirty="0"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D3F73A-BC62-4F57-B8B7-8FBA0F15039B}"/>
              </a:ext>
            </a:extLst>
          </p:cNvPr>
          <p:cNvSpPr/>
          <p:nvPr/>
        </p:nvSpPr>
        <p:spPr>
          <a:xfrm>
            <a:off x="9890760" y="3001580"/>
            <a:ext cx="1691640" cy="530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Treasurer</a:t>
            </a:r>
          </a:p>
          <a:p>
            <a:pPr algn="r"/>
            <a:r>
              <a:rPr lang="en-US" sz="1400" b="1" dirty="0">
                <a:latin typeface="+mj-lt"/>
              </a:rPr>
              <a:t>John Tan</a:t>
            </a:r>
            <a:endParaRPr lang="en-MY" sz="1400" b="1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4B3197-D827-4721-B540-385BCBCC76F6}"/>
              </a:ext>
            </a:extLst>
          </p:cNvPr>
          <p:cNvSpPr/>
          <p:nvPr/>
        </p:nvSpPr>
        <p:spPr>
          <a:xfrm>
            <a:off x="7516503" y="5493731"/>
            <a:ext cx="1715754" cy="530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Head of Welfare</a:t>
            </a:r>
          </a:p>
          <a:p>
            <a:pPr algn="r"/>
            <a:r>
              <a:rPr lang="en-US" sz="1400" b="1" dirty="0" err="1">
                <a:latin typeface="+mj-lt"/>
              </a:rPr>
              <a:t>Hanifah</a:t>
            </a:r>
            <a:r>
              <a:rPr lang="en-US" sz="1400" b="1" dirty="0">
                <a:latin typeface="+mj-lt"/>
              </a:rPr>
              <a:t> Siti</a:t>
            </a:r>
            <a:endParaRPr lang="en-MY" sz="1400" b="1" dirty="0"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0B5F06-EEFE-4C2A-8B6D-D06619A9B99F}"/>
              </a:ext>
            </a:extLst>
          </p:cNvPr>
          <p:cNvSpPr/>
          <p:nvPr/>
        </p:nvSpPr>
        <p:spPr>
          <a:xfrm>
            <a:off x="9891726" y="5489511"/>
            <a:ext cx="1715754" cy="530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Head of Sport</a:t>
            </a:r>
          </a:p>
          <a:p>
            <a:pPr algn="r"/>
            <a:r>
              <a:rPr lang="en-US" sz="1400" b="1" dirty="0">
                <a:latin typeface="+mj-lt"/>
              </a:rPr>
              <a:t>Anand </a:t>
            </a:r>
            <a:r>
              <a:rPr lang="en-US" sz="1400" b="1" dirty="0" err="1">
                <a:latin typeface="+mj-lt"/>
              </a:rPr>
              <a:t>Chettiar</a:t>
            </a:r>
            <a:endParaRPr lang="en-MY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1411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18C-4264-4C9B-BE1A-4C03A75E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素材来源 </a:t>
            </a:r>
            <a:r>
              <a:rPr lang="en-US" altLang="zh-CN" dirty="0"/>
              <a:t>Sources of Materials</a:t>
            </a: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B44D11-73DA-4151-962C-9B2B03BB98AF}"/>
              </a:ext>
            </a:extLst>
          </p:cNvPr>
          <p:cNvSpPr/>
          <p:nvPr/>
        </p:nvSpPr>
        <p:spPr>
          <a:xfrm>
            <a:off x="609600" y="1371600"/>
            <a:ext cx="10972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人像 </a:t>
            </a:r>
            <a:r>
              <a:rPr lang="en-US" altLang="zh-CN" sz="20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Potraits</a:t>
            </a:r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 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</a:rPr>
              <a:t>https://unsplash.com/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zh-CN" sz="2000" dirty="0">
              <a:solidFill>
                <a:schemeClr val="bg1"/>
              </a:solidFill>
            </a:endParaRPr>
          </a:p>
          <a:p>
            <a:pPr algn="just"/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校园图</a:t>
            </a:r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Campus Images</a:t>
            </a:r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</a:rPr>
              <a:t>https://um.edu.my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</a:rPr>
              <a:t>Google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</a:rPr>
              <a:t>http://www.hepa.um.edu.my/facilities/residential-colleges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zh-CN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图标 </a:t>
            </a:r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Icon</a:t>
            </a:r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</a:rPr>
              <a:t>In-built icon Library from Office 365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</a:rPr>
              <a:t>https://www.iconfinder.com/iconsets/iconza-circle-social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</a:rPr>
              <a:t>https://www.amcharts.com/svg-maps/?map=malaysia</a:t>
            </a:r>
          </a:p>
          <a:p>
            <a:pPr algn="just"/>
            <a:endParaRPr lang="en-US" altLang="zh-CN" sz="2000" dirty="0">
              <a:solidFill>
                <a:schemeClr val="bg1"/>
              </a:solidFill>
            </a:endParaRPr>
          </a:p>
          <a:p>
            <a:pPr algn="just"/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样机</a:t>
            </a:r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</a:rPr>
              <a:t>Mockup</a:t>
            </a:r>
            <a:endParaRPr lang="en-US" altLang="zh-CN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</a:rPr>
              <a:t>https://smartmockups.com/</a:t>
            </a:r>
          </a:p>
        </p:txBody>
      </p:sp>
    </p:spTree>
    <p:extLst>
      <p:ext uri="{BB962C8B-B14F-4D97-AF65-F5344CB8AC3E}">
        <p14:creationId xmlns:p14="http://schemas.microsoft.com/office/powerpoint/2010/main" val="4278075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18C-4264-4C9B-BE1A-4C03A75E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使用指南 </a:t>
            </a:r>
            <a:r>
              <a:rPr lang="en-US" altLang="zh-CN" dirty="0"/>
              <a:t>User Manual</a:t>
            </a: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B44D11-73DA-4151-962C-9B2B03BB98AF}"/>
              </a:ext>
            </a:extLst>
          </p:cNvPr>
          <p:cNvSpPr/>
          <p:nvPr/>
        </p:nvSpPr>
        <p:spPr>
          <a:xfrm>
            <a:off x="609600" y="1371600"/>
            <a:ext cx="10972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头像裁剪  </a:t>
            </a:r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Cropping Profile Picture</a:t>
            </a:r>
          </a:p>
          <a:p>
            <a:pPr algn="just"/>
            <a:endParaRPr lang="en-US" altLang="zh-CN" sz="2000" b="1" dirty="0">
              <a:solidFill>
                <a:schemeClr val="accent5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在使用占位符把头像上载至此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前，请先使用第三方软件将头像裁剪成 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1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的比例。</a:t>
            </a:r>
            <a:endParaRPr lang="en-MY" altLang="zh-CN" sz="2000" dirty="0">
              <a:solidFill>
                <a:schemeClr val="bg1"/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Kindly crop the profile picture using ratio 1:1 before uploading it into this PPT using placeholder.</a:t>
            </a:r>
          </a:p>
        </p:txBody>
      </p:sp>
      <p:pic>
        <p:nvPicPr>
          <p:cNvPr id="5" name="Picture 4" descr="A smiling young person in a blue shirt&#10;&#10;Description automatically generated">
            <a:extLst>
              <a:ext uri="{FF2B5EF4-FFF2-40B4-BE49-F238E27FC236}">
                <a16:creationId xmlns:a16="http://schemas.microsoft.com/office/drawing/2014/main" id="{BC0DEF8D-B114-41E3-A426-48B8753DD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85886"/>
            <a:ext cx="2438400" cy="1625600"/>
          </a:xfrm>
          <a:prstGeom prst="rect">
            <a:avLst/>
          </a:prstGeom>
        </p:spPr>
      </p:pic>
      <p:pic>
        <p:nvPicPr>
          <p:cNvPr id="7" name="Picture 6" descr="A smiling person in a blue shirt&#10;&#10;Description automatically generated">
            <a:extLst>
              <a:ext uri="{FF2B5EF4-FFF2-40B4-BE49-F238E27FC236}">
                <a16:creationId xmlns:a16="http://schemas.microsoft.com/office/drawing/2014/main" id="{1EB60503-5E47-4570-A6FE-BAFFEFA66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88" y="3377330"/>
            <a:ext cx="1642712" cy="1642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0728DF-7D3F-40EC-BFDE-3085CEBB6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644" y="3383346"/>
            <a:ext cx="2438400" cy="163068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6877C0-2BAB-4ACF-9C05-B816135D3606}"/>
              </a:ext>
            </a:extLst>
          </p:cNvPr>
          <p:cNvCxnSpPr/>
          <p:nvPr/>
        </p:nvCxnSpPr>
        <p:spPr>
          <a:xfrm>
            <a:off x="3704122" y="4198686"/>
            <a:ext cx="9144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EB062A-A622-40C5-8786-63EBDC5B3AB4}"/>
              </a:ext>
            </a:extLst>
          </p:cNvPr>
          <p:cNvCxnSpPr/>
          <p:nvPr/>
        </p:nvCxnSpPr>
        <p:spPr>
          <a:xfrm>
            <a:off x="8369166" y="4198686"/>
            <a:ext cx="9144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95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18C-4264-4C9B-BE1A-4C03A75E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使用指南 </a:t>
            </a:r>
            <a:r>
              <a:rPr lang="en-US" altLang="zh-CN" dirty="0"/>
              <a:t>User Manual</a:t>
            </a: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B44D11-73DA-4151-962C-9B2B03BB98AF}"/>
              </a:ext>
            </a:extLst>
          </p:cNvPr>
          <p:cNvSpPr/>
          <p:nvPr/>
        </p:nvSpPr>
        <p:spPr>
          <a:xfrm>
            <a:off x="609600" y="1371600"/>
            <a:ext cx="10972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编辑国家地图  </a:t>
            </a:r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Editing the map of Malaysia</a:t>
            </a:r>
          </a:p>
          <a:p>
            <a:pPr algn="just"/>
            <a:endParaRPr lang="en-US" altLang="zh-CN" sz="2000" b="1" dirty="0">
              <a:solidFill>
                <a:schemeClr val="accent5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点选地图后，按下 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CTRL + Shift + G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，便可将地图拆分进行编辑（填充颜色等）。</a:t>
            </a:r>
            <a:endParaRPr lang="en-MY" altLang="zh-CN" sz="2000" dirty="0">
              <a:solidFill>
                <a:schemeClr val="bg1"/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Select the map and press CTRL + Shift + G to ungroup the map and proceed to editing </a:t>
            </a:r>
            <a:r>
              <a:rPr lang="en-MY" altLang="zh-CN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MY" altLang="zh-CN" sz="2000" dirty="0" err="1">
                <a:solidFill>
                  <a:schemeClr val="bg1"/>
                </a:solidFill>
                <a:latin typeface="+mn-ea"/>
              </a:rPr>
              <a:t>eg.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MY" altLang="zh-CN" sz="2000" dirty="0">
                <a:solidFill>
                  <a:schemeClr val="bg1"/>
                </a:solidFill>
                <a:latin typeface="+mn-ea"/>
              </a:rPr>
              <a:t>shape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MY" altLang="zh-CN" sz="2000" dirty="0">
                <a:solidFill>
                  <a:schemeClr val="bg1"/>
                </a:solidFill>
                <a:latin typeface="+mn-ea"/>
              </a:rPr>
              <a:t>fill)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E9450-6137-439C-9A48-32CCDED8E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82" y="3501771"/>
            <a:ext cx="1518036" cy="1774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2E202-0A8E-4EF8-8771-A0DE91809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82" y="3501771"/>
            <a:ext cx="1518036" cy="17740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1CB5F0-4EE4-4280-BD5E-9FA02896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782" y="3501771"/>
            <a:ext cx="1518036" cy="177409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BEE652-7CD9-430B-BD04-3BB96A382141}"/>
              </a:ext>
            </a:extLst>
          </p:cNvPr>
          <p:cNvCxnSpPr>
            <a:cxnSpLocks/>
          </p:cNvCxnSpPr>
          <p:nvPr/>
        </p:nvCxnSpPr>
        <p:spPr>
          <a:xfrm>
            <a:off x="2971800" y="4198686"/>
            <a:ext cx="1646722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4C0BE8-1A2D-47C3-91C1-6B57371BFE7E}"/>
              </a:ext>
            </a:extLst>
          </p:cNvPr>
          <p:cNvCxnSpPr>
            <a:cxnSpLocks/>
          </p:cNvCxnSpPr>
          <p:nvPr/>
        </p:nvCxnSpPr>
        <p:spPr>
          <a:xfrm>
            <a:off x="7848600" y="4198686"/>
            <a:ext cx="1434966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360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18C-4264-4C9B-BE1A-4C03A75E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使用指南 </a:t>
            </a:r>
            <a:r>
              <a:rPr lang="en-US" altLang="zh-CN" dirty="0"/>
              <a:t>User Manual</a:t>
            </a: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B44D11-73DA-4151-962C-9B2B03BB98AF}"/>
              </a:ext>
            </a:extLst>
          </p:cNvPr>
          <p:cNvSpPr/>
          <p:nvPr/>
        </p:nvSpPr>
        <p:spPr>
          <a:xfrm>
            <a:off x="609600" y="1371600"/>
            <a:ext cx="10972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一键换色 </a:t>
            </a:r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Changing Theme </a:t>
            </a:r>
            <a:r>
              <a:rPr lang="en-US" altLang="zh-CN" sz="20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Colours</a:t>
            </a:r>
            <a:endParaRPr lang="en-US" altLang="zh-CN" sz="2000" b="1" dirty="0">
              <a:solidFill>
                <a:schemeClr val="accent5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algn="just"/>
            <a:endParaRPr lang="en-US" altLang="zh-CN" sz="2000" b="1" dirty="0">
              <a:solidFill>
                <a:schemeClr val="accent5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点击操作栏的 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Design &gt;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Colours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，然后选择任何喜欢的配色。</a:t>
            </a:r>
            <a:endParaRPr lang="en-MY" altLang="zh-CN" sz="2000" dirty="0">
              <a:solidFill>
                <a:schemeClr val="bg1"/>
              </a:solidFill>
              <a:latin typeface="+mn-ea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MY" altLang="zh-CN" sz="2000" dirty="0">
                <a:solidFill>
                  <a:schemeClr val="bg1"/>
                </a:solidFill>
                <a:latin typeface="+mn-ea"/>
              </a:rPr>
              <a:t>Design &gt; Colours and then choose whichever theme colour you prefer.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Picture 4" descr="A screen shot of a computer monitor&#10;&#10;Description automatically generated">
            <a:extLst>
              <a:ext uri="{FF2B5EF4-FFF2-40B4-BE49-F238E27FC236}">
                <a16:creationId xmlns:a16="http://schemas.microsoft.com/office/drawing/2014/main" id="{0EBFAF9C-73E9-4E70-A18E-66E7AF15F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60000"/>
          <a:stretch/>
        </p:blipFill>
        <p:spPr>
          <a:xfrm>
            <a:off x="1524000" y="3276600"/>
            <a:ext cx="9144000" cy="2362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F83493-AD30-41A1-81D7-FE8AF6934915}"/>
              </a:ext>
            </a:extLst>
          </p:cNvPr>
          <p:cNvSpPr/>
          <p:nvPr/>
        </p:nvSpPr>
        <p:spPr>
          <a:xfrm>
            <a:off x="4343400" y="3257309"/>
            <a:ext cx="609600" cy="47649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E8B1DC-EBFA-49AD-BB83-07AA5B559E47}"/>
              </a:ext>
            </a:extLst>
          </p:cNvPr>
          <p:cNvSpPr/>
          <p:nvPr/>
        </p:nvSpPr>
        <p:spPr>
          <a:xfrm>
            <a:off x="7162800" y="4648201"/>
            <a:ext cx="1981200" cy="3048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38343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C18C-4264-4C9B-BE1A-4C03A75E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使用指南 </a:t>
            </a:r>
            <a:r>
              <a:rPr lang="en-US" altLang="zh-CN" dirty="0"/>
              <a:t>User Manual</a:t>
            </a: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B44D11-73DA-4151-962C-9B2B03BB98AF}"/>
              </a:ext>
            </a:extLst>
          </p:cNvPr>
          <p:cNvSpPr/>
          <p:nvPr/>
        </p:nvSpPr>
        <p:spPr>
          <a:xfrm>
            <a:off x="609600" y="1371600"/>
            <a:ext cx="1097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一键换色 </a:t>
            </a:r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Changing Theme </a:t>
            </a:r>
            <a:r>
              <a:rPr lang="en-US" altLang="zh-CN" sz="20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Colours</a:t>
            </a:r>
            <a:endParaRPr lang="en-US" altLang="zh-CN" sz="2000" b="1" dirty="0">
              <a:solidFill>
                <a:schemeClr val="accent5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EE40A2-DA00-446F-9EBC-2B59894DD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01" y="5087493"/>
            <a:ext cx="1963080" cy="29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24E2D-8393-4B47-BC16-D9F2EB553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41813"/>
            <a:ext cx="5298083" cy="22825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292858-A12F-4F1D-8308-06F4ECCA7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320" y="2441813"/>
            <a:ext cx="5281420" cy="22825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88499B-9E7D-4D8A-B050-0FA0AF3CB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489" y="5072804"/>
            <a:ext cx="1963082" cy="2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99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陈劭康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马来亚大学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2972DC25-4470-4BB2-93E7-B43BD9114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a14="http://schemas.microsoft.com/office/drawing/2010/main" xmlns:a16="http://schemas.microsoft.com/office/drawing/2014/main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A1AF47-93A1-412A-8C55-AB89F7C97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200" y="3657600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CC58D-9990-40C0-B187-90194FF9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Hierarchy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694C9E5-A232-443C-A43D-A3F6BF77E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0134671"/>
              </p:ext>
            </p:extLst>
          </p:nvPr>
        </p:nvGraphicFramePr>
        <p:xfrm>
          <a:off x="1524000" y="1371600"/>
          <a:ext cx="9544050" cy="459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892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36FD9C-2949-4E03-B89A-C621FBBA0EF7}"/>
              </a:ext>
            </a:extLst>
          </p:cNvPr>
          <p:cNvSpPr/>
          <p:nvPr/>
        </p:nvSpPr>
        <p:spPr>
          <a:xfrm>
            <a:off x="5229481" y="1485899"/>
            <a:ext cx="6352919" cy="7543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Professor Emeritus Hugo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Kenston</a:t>
            </a:r>
            <a:endParaRPr lang="en-MY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8D88F-7414-4D0F-BE85-CB9764DC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Speaker’s Profile</a:t>
            </a:r>
            <a:endParaRPr lang="en-MY" dirty="0"/>
          </a:p>
        </p:txBody>
      </p:sp>
      <p:pic>
        <p:nvPicPr>
          <p:cNvPr id="7" name="Picture Placeholder 6" descr="A person wearing a suit and tie smiling and looking at the camera&#10;&#10;Description automatically generated">
            <a:extLst>
              <a:ext uri="{FF2B5EF4-FFF2-40B4-BE49-F238E27FC236}">
                <a16:creationId xmlns:a16="http://schemas.microsoft.com/office/drawing/2014/main" id="{6F2485C5-8DE7-4437-AE72-45250EE072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08BB89-A019-4AC3-9332-63ACCAD71AE2}"/>
              </a:ext>
            </a:extLst>
          </p:cNvPr>
          <p:cNvSpPr/>
          <p:nvPr/>
        </p:nvSpPr>
        <p:spPr>
          <a:xfrm>
            <a:off x="5229480" y="2316480"/>
            <a:ext cx="6352919" cy="350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</a:rPr>
              <a:t>Dean of Law Faculty, University of Malaya</a:t>
            </a:r>
            <a:endParaRPr lang="en-MY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305903-0AF4-4C18-AD9C-F45DD304A044}"/>
              </a:ext>
            </a:extLst>
          </p:cNvPr>
          <p:cNvSpPr/>
          <p:nvPr/>
        </p:nvSpPr>
        <p:spPr>
          <a:xfrm>
            <a:off x="5168098" y="3093718"/>
            <a:ext cx="6414302" cy="143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Singapore's first State Advocate General in 1959.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First non-British Attorney-General in 1966.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Established the first law faculty in Malaysia.</a:t>
            </a:r>
            <a:endParaRPr lang="en-MY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4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48FE-FA1B-442E-9371-3C059CCB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Inspiring Quote</a:t>
            </a:r>
            <a:endParaRPr lang="en-MY" dirty="0"/>
          </a:p>
        </p:txBody>
      </p:sp>
      <p:pic>
        <p:nvPicPr>
          <p:cNvPr id="5" name="Picture Placeholder 4" descr="A person wearing a suit and tie talking on a cell phone&#10;&#10;Description automatically generated">
            <a:extLst>
              <a:ext uri="{FF2B5EF4-FFF2-40B4-BE49-F238E27FC236}">
                <a16:creationId xmlns:a16="http://schemas.microsoft.com/office/drawing/2014/main" id="{1184B2E4-995D-4882-8C75-05EA9749F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r="3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E4491-F155-493A-996F-89B9B810E2EA}"/>
              </a:ext>
            </a:extLst>
          </p:cNvPr>
          <p:cNvSpPr txBox="1"/>
          <p:nvPr/>
        </p:nvSpPr>
        <p:spPr>
          <a:xfrm>
            <a:off x="1066800" y="2918936"/>
            <a:ext cx="59436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3200" i="1" dirty="0"/>
              <a:t>Education is the most powerful weapon which you can use to change the world.</a:t>
            </a:r>
            <a:endParaRPr lang="en-MY" sz="3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B7D6F-07B0-4D60-931C-7B1EAFACC930}"/>
              </a:ext>
            </a:extLst>
          </p:cNvPr>
          <p:cNvSpPr txBox="1"/>
          <p:nvPr/>
        </p:nvSpPr>
        <p:spPr>
          <a:xfrm>
            <a:off x="1066800" y="5188838"/>
            <a:ext cx="59436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—— 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Nelson Mandela</a:t>
            </a:r>
            <a:endParaRPr lang="en-MY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095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E10A-CF4B-4786-9C06-764EC12A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Attractive Places in UM</a:t>
            </a:r>
          </a:p>
        </p:txBody>
      </p:sp>
      <p:pic>
        <p:nvPicPr>
          <p:cNvPr id="5" name="Picture Placeholder 4" descr="A large body of water&#10;&#10;Description automatically generated">
            <a:extLst>
              <a:ext uri="{FF2B5EF4-FFF2-40B4-BE49-F238E27FC236}">
                <a16:creationId xmlns:a16="http://schemas.microsoft.com/office/drawing/2014/main" id="{709ECAF9-32DC-4D78-B78B-153DD53E8B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1" b="6041"/>
          <a:stretch>
            <a:fillRect/>
          </a:stretch>
        </p:blipFill>
        <p:spPr/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73159F64-FC57-4BFF-8F8A-900C262CF57D}"/>
              </a:ext>
            </a:extLst>
          </p:cNvPr>
          <p:cNvSpPr/>
          <p:nvPr/>
        </p:nvSpPr>
        <p:spPr>
          <a:xfrm rot="18900000">
            <a:off x="5900474" y="4023758"/>
            <a:ext cx="391052" cy="391052"/>
          </a:xfrm>
          <a:prstGeom prst="rtTriangl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858666-7572-4643-913A-33F01091FC23}"/>
              </a:ext>
            </a:extLst>
          </p:cNvPr>
          <p:cNvSpPr/>
          <p:nvPr/>
        </p:nvSpPr>
        <p:spPr>
          <a:xfrm>
            <a:off x="4419600" y="3513330"/>
            <a:ext cx="3352800" cy="658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MY" sz="2400" b="1" dirty="0">
                <a:latin typeface="+mj-lt"/>
              </a:rPr>
              <a:t>The Varsity Lake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6826F-6A13-455B-8722-7A245AC47D5D}"/>
              </a:ext>
            </a:extLst>
          </p:cNvPr>
          <p:cNvSpPr txBox="1"/>
          <p:nvPr/>
        </p:nvSpPr>
        <p:spPr>
          <a:xfrm>
            <a:off x="609600" y="4642247"/>
            <a:ext cx="109728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MY" sz="2000" dirty="0"/>
              <a:t>Please insert a brief introduction about the Varsity Lake here. Please insert a brief introduction about the Varsity Lake here. Please insert a brief introduction about the Varsity Lake here. Please insert a brief introduction about the Varsity Lake here. Please insert a brief introduction about the Varsity Lake here. Please insert a brief introduction about the Varsity Lake here.</a:t>
            </a:r>
          </a:p>
        </p:txBody>
      </p:sp>
    </p:spTree>
    <p:extLst>
      <p:ext uri="{BB962C8B-B14F-4D97-AF65-F5344CB8AC3E}">
        <p14:creationId xmlns:p14="http://schemas.microsoft.com/office/powerpoint/2010/main" val="24106003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None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Theme">
  <a:themeElements>
    <a:clrScheme name="University of Malay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E4095"/>
      </a:accent1>
      <a:accent2>
        <a:srgbClr val="0066CC"/>
      </a:accent2>
      <a:accent3>
        <a:srgbClr val="3333CC"/>
      </a:accent3>
      <a:accent4>
        <a:srgbClr val="323F4F"/>
      </a:accent4>
      <a:accent5>
        <a:srgbClr val="FFDE20"/>
      </a:accent5>
      <a:accent6>
        <a:srgbClr val="ED3237"/>
      </a:accent6>
      <a:hlink>
        <a:srgbClr val="0563C1"/>
      </a:hlink>
      <a:folHlink>
        <a:srgbClr val="954F72"/>
      </a:folHlink>
    </a:clrScheme>
    <a:fontScheme name="Ace Default">
      <a:majorFont>
        <a:latin typeface="Arial"/>
        <a:ea typeface="Noto Sans S Chinese Black"/>
        <a:cs typeface=""/>
      </a:majorFont>
      <a:minorFont>
        <a:latin typeface="Calibri Light"/>
        <a:ea typeface="Noto Sans S Chines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</TotalTime>
  <Words>2894</Words>
  <Application>Microsoft Office PowerPoint</Application>
  <PresentationFormat>宽屏</PresentationFormat>
  <Paragraphs>597</Paragraphs>
  <Slides>57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Calibri Light</vt:lpstr>
      <vt:lpstr>Century Gothic</vt:lpstr>
      <vt:lpstr>Segoe UI</vt:lpstr>
      <vt:lpstr>Calibri</vt:lpstr>
      <vt:lpstr>Wingdings</vt:lpstr>
      <vt:lpstr>Noto Sans S Chinese Light</vt:lpstr>
      <vt:lpstr>Noto Sans S Chinese Black</vt:lpstr>
      <vt:lpstr>Arial</vt:lpstr>
      <vt:lpstr>微软雅黑</vt:lpstr>
      <vt:lpstr>Segoe UI Light</vt:lpstr>
      <vt:lpstr>Office Theme</vt:lpstr>
      <vt:lpstr>1_OfficePLUS</vt:lpstr>
      <vt:lpstr>University of Malaya General Template</vt:lpstr>
      <vt:lpstr>PowerPoint 演示文稿</vt:lpstr>
      <vt:lpstr>Research Background</vt:lpstr>
      <vt:lpstr>Team Members</vt:lpstr>
      <vt:lpstr>Society Exco Members</vt:lpstr>
      <vt:lpstr>Hierarchy</vt:lpstr>
      <vt:lpstr>Speaker’s Profile</vt:lpstr>
      <vt:lpstr>Inspiring Quote</vt:lpstr>
      <vt:lpstr>Attractive Places in UM</vt:lpstr>
      <vt:lpstr>Dewan Tunku Canselor</vt:lpstr>
      <vt:lpstr>Insert Main Topic</vt:lpstr>
      <vt:lpstr>Image &amp; Icon</vt:lpstr>
      <vt:lpstr>2 Images </vt:lpstr>
      <vt:lpstr>2 Images – 2</vt:lpstr>
      <vt:lpstr>3 Images</vt:lpstr>
      <vt:lpstr>3 Images - 2</vt:lpstr>
      <vt:lpstr>4 Images</vt:lpstr>
      <vt:lpstr>4 Images - 2</vt:lpstr>
      <vt:lpstr>Bar Chart - Layout 1</vt:lpstr>
      <vt:lpstr>Bar Chart – Layout 2</vt:lpstr>
      <vt:lpstr>Pie Chart – Layout 1</vt:lpstr>
      <vt:lpstr>Pie Chart – Layout 2</vt:lpstr>
      <vt:lpstr>Line Chart</vt:lpstr>
      <vt:lpstr>Table Chart</vt:lpstr>
      <vt:lpstr>Table Chart - 2</vt:lpstr>
      <vt:lpstr>Tutorial Class Slot</vt:lpstr>
      <vt:lpstr>Timeline – Layout 1</vt:lpstr>
      <vt:lpstr>Timeline – Layout 2</vt:lpstr>
      <vt:lpstr>Pure Text – 1</vt:lpstr>
      <vt:lpstr>Pure Text – 2</vt:lpstr>
      <vt:lpstr>Candidates for Student Representatives</vt:lpstr>
      <vt:lpstr>Others</vt:lpstr>
      <vt:lpstr>Others</vt:lpstr>
      <vt:lpstr>Process 1</vt:lpstr>
      <vt:lpstr>Process 2</vt:lpstr>
      <vt:lpstr>Comparison</vt:lpstr>
      <vt:lpstr>Your Title Here</vt:lpstr>
      <vt:lpstr>West Malaysia Map</vt:lpstr>
      <vt:lpstr>East Malaysia Map</vt:lpstr>
      <vt:lpstr>Laptop Mockup</vt:lpstr>
      <vt:lpstr>Phone Mockup</vt:lpstr>
      <vt:lpstr>Campus Map</vt:lpstr>
      <vt:lpstr>Pros &amp; Cons</vt:lpstr>
      <vt:lpstr>Thank you for Your Guidance</vt:lpstr>
      <vt:lpstr>前言 Forewords</vt:lpstr>
      <vt:lpstr>设计规范 Design Specification</vt:lpstr>
      <vt:lpstr>设计规范 Design Specification</vt:lpstr>
      <vt:lpstr>图片素材 Images</vt:lpstr>
      <vt:lpstr>图片素材 Images</vt:lpstr>
      <vt:lpstr>素材来源 Sources of Materials</vt:lpstr>
      <vt:lpstr>使用指南 User Manual</vt:lpstr>
      <vt:lpstr>使用指南 User Manual</vt:lpstr>
      <vt:lpstr>使用指南 User Manual</vt:lpstr>
      <vt:lpstr>使用指南 User Manual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 Kang Chan</dc:creator>
  <cp:lastModifiedBy>Yunxuan Liu</cp:lastModifiedBy>
  <cp:revision>204</cp:revision>
  <dcterms:created xsi:type="dcterms:W3CDTF">2019-01-02T13:38:39Z</dcterms:created>
  <dcterms:modified xsi:type="dcterms:W3CDTF">2019-04-13T03:22:48Z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2019-04-13T03:22:24.4542264Z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79d03e65-7467-42db-b610-b9cac49b6011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